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9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44C15"/>
    <a:srgbClr val="187314"/>
    <a:srgbClr val="15480F"/>
    <a:srgbClr val="154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PINDI%20hinnaindek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anal&#252;&#252;sid%20KV%20pakkum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PINDI%20hinnaindek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PINDI%20hinnaindek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PINDI%20hinnaindek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PINDI%20hinnaindek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PINDI\SIIM\PINDI%20hinnainde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t-EE" sz="1800"/>
              <a:t>PINDI HINNAINDEKS</a:t>
            </a:r>
          </a:p>
        </c:rich>
      </c:tx>
      <c:layout>
        <c:manualLayout>
          <c:xMode val="edge"/>
          <c:yMode val="edge"/>
          <c:x val="0.35846116565796371"/>
          <c:y val="1.682337248827503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7919743365412659E-2"/>
          <c:y val="7.3150068776546243E-2"/>
          <c:w val="0.91081382385730159"/>
          <c:h val="0.72995090016366615"/>
        </c:manualLayout>
      </c:layout>
      <c:lineChart>
        <c:grouping val="standard"/>
        <c:ser>
          <c:idx val="0"/>
          <c:order val="0"/>
          <c:tx>
            <c:v>Eesti 17 suurema linna korterite ruutmeetri kaalutud keskmine hind (allikad: Pindi Kinnisvara andmebaasid, Maa-amet, Statistikaamet)</c:v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44"/>
              <c:layout>
                <c:manualLayout>
                  <c:x val="-4.422557548199444E-2"/>
                  <c:y val="-3.7277042497347479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DD080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1"/>
              <c:layout>
                <c:manualLayout>
                  <c:x val="-3.166548687518389E-2"/>
                  <c:y val="2.825140332172999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DD0806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624 </a:t>
                    </a:r>
                  </a:p>
                </c:rich>
              </c:tx>
              <c:spPr>
                <a:solidFill>
                  <a:schemeClr val="bg1"/>
                </a:solidFill>
                <a:ln w="25400">
                  <a:noFill/>
                </a:ln>
              </c:spPr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4"/>
              <c:layout>
                <c:manualLayout>
                  <c:x val="-6.666666666666668E-2"/>
                  <c:y val="-5.0123825238933314E-2"/>
                </c:manualLayout>
              </c:layout>
              <c:tx>
                <c:strRef>
                  <c:f>andmed!$BC$141</c:f>
                  <c:strCache>
                    <c:ptCount val="1"/>
                    <c:pt idx="0">
                      <c:v>1,124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DD080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t-EE"/>
                </a:p>
              </c:txPr>
              <c:dLblPos val="r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{D4C9D758-FCDD-4273-B635-D93D5E99D3E4}</c15:txfldGUID>
                      <c15:f>andmed!$BC$141</c15:f>
                      <c15:dlblFieldTableCache>
                        <c:ptCount val="1"/>
                        <c:pt idx="0">
                          <c:v>1,124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andmed!$A$6:$A$142</c:f>
              <c:strCache>
                <c:ptCount val="137"/>
                <c:pt idx="0">
                  <c:v>8. 2003</c:v>
                </c:pt>
                <c:pt idx="1">
                  <c:v>9.2003</c:v>
                </c:pt>
                <c:pt idx="2">
                  <c:v>10.2003</c:v>
                </c:pt>
                <c:pt idx="3">
                  <c:v>11.2003</c:v>
                </c:pt>
                <c:pt idx="4">
                  <c:v>12.2003</c:v>
                </c:pt>
                <c:pt idx="5">
                  <c:v>1.2004</c:v>
                </c:pt>
                <c:pt idx="6">
                  <c:v>2.2004</c:v>
                </c:pt>
                <c:pt idx="7">
                  <c:v>3.2004</c:v>
                </c:pt>
                <c:pt idx="8">
                  <c:v>4.2004</c:v>
                </c:pt>
                <c:pt idx="9">
                  <c:v>5.2004</c:v>
                </c:pt>
                <c:pt idx="10">
                  <c:v>6.2004</c:v>
                </c:pt>
                <c:pt idx="11">
                  <c:v>7.2004</c:v>
                </c:pt>
                <c:pt idx="12">
                  <c:v>8.2004</c:v>
                </c:pt>
                <c:pt idx="13">
                  <c:v>9.2004</c:v>
                </c:pt>
                <c:pt idx="14">
                  <c:v>10.2004</c:v>
                </c:pt>
                <c:pt idx="15">
                  <c:v>11.2004</c:v>
                </c:pt>
                <c:pt idx="16">
                  <c:v>12.2004</c:v>
                </c:pt>
                <c:pt idx="17">
                  <c:v>1.2005</c:v>
                </c:pt>
                <c:pt idx="18">
                  <c:v>2.2005</c:v>
                </c:pt>
                <c:pt idx="19">
                  <c:v>3.2005</c:v>
                </c:pt>
                <c:pt idx="20">
                  <c:v>4.2005</c:v>
                </c:pt>
                <c:pt idx="21">
                  <c:v>5.2005</c:v>
                </c:pt>
                <c:pt idx="22">
                  <c:v>6.2005</c:v>
                </c:pt>
                <c:pt idx="23">
                  <c:v>7.2005</c:v>
                </c:pt>
                <c:pt idx="24">
                  <c:v>8.2005</c:v>
                </c:pt>
                <c:pt idx="25">
                  <c:v>9.2005</c:v>
                </c:pt>
                <c:pt idx="26">
                  <c:v>10.2005</c:v>
                </c:pt>
                <c:pt idx="27">
                  <c:v>11.2005</c:v>
                </c:pt>
                <c:pt idx="28">
                  <c:v>12.2005</c:v>
                </c:pt>
                <c:pt idx="29">
                  <c:v>1.2006</c:v>
                </c:pt>
                <c:pt idx="30">
                  <c:v>2.2006</c:v>
                </c:pt>
                <c:pt idx="31">
                  <c:v>3.2006</c:v>
                </c:pt>
                <c:pt idx="32">
                  <c:v>4.2006</c:v>
                </c:pt>
                <c:pt idx="33">
                  <c:v>5.2006</c:v>
                </c:pt>
                <c:pt idx="34">
                  <c:v>6.2006</c:v>
                </c:pt>
                <c:pt idx="35">
                  <c:v>7.2006</c:v>
                </c:pt>
                <c:pt idx="36">
                  <c:v>8.2006</c:v>
                </c:pt>
                <c:pt idx="37">
                  <c:v>9.2006</c:v>
                </c:pt>
                <c:pt idx="38">
                  <c:v>10.2006</c:v>
                </c:pt>
                <c:pt idx="39">
                  <c:v>11.2006</c:v>
                </c:pt>
                <c:pt idx="40">
                  <c:v>12.2006</c:v>
                </c:pt>
                <c:pt idx="41">
                  <c:v>1.2007</c:v>
                </c:pt>
                <c:pt idx="42">
                  <c:v>2.2007</c:v>
                </c:pt>
                <c:pt idx="43">
                  <c:v>3.2007</c:v>
                </c:pt>
                <c:pt idx="44">
                  <c:v>4.2007</c:v>
                </c:pt>
                <c:pt idx="45">
                  <c:v>5.2007</c:v>
                </c:pt>
                <c:pt idx="46">
                  <c:v>6.2007</c:v>
                </c:pt>
                <c:pt idx="47">
                  <c:v>7.2007</c:v>
                </c:pt>
                <c:pt idx="48">
                  <c:v>8.2007</c:v>
                </c:pt>
                <c:pt idx="49">
                  <c:v>9.2007</c:v>
                </c:pt>
                <c:pt idx="50">
                  <c:v>10.2007</c:v>
                </c:pt>
                <c:pt idx="51">
                  <c:v>11.2007</c:v>
                </c:pt>
                <c:pt idx="52">
                  <c:v>12.2007</c:v>
                </c:pt>
                <c:pt idx="53">
                  <c:v>1.2008</c:v>
                </c:pt>
                <c:pt idx="54">
                  <c:v>2.2008</c:v>
                </c:pt>
                <c:pt idx="55">
                  <c:v>3.2008</c:v>
                </c:pt>
                <c:pt idx="56">
                  <c:v>4.2008</c:v>
                </c:pt>
                <c:pt idx="57">
                  <c:v>5.2008</c:v>
                </c:pt>
                <c:pt idx="58">
                  <c:v>6.2008</c:v>
                </c:pt>
                <c:pt idx="59">
                  <c:v>7.2008</c:v>
                </c:pt>
                <c:pt idx="60">
                  <c:v>8.2008</c:v>
                </c:pt>
                <c:pt idx="61">
                  <c:v>9.2008</c:v>
                </c:pt>
                <c:pt idx="62">
                  <c:v>10.2008</c:v>
                </c:pt>
                <c:pt idx="63">
                  <c:v>11.2008</c:v>
                </c:pt>
                <c:pt idx="64">
                  <c:v>12.2008</c:v>
                </c:pt>
                <c:pt idx="65">
                  <c:v>1.2009</c:v>
                </c:pt>
                <c:pt idx="66">
                  <c:v>2.2009</c:v>
                </c:pt>
                <c:pt idx="67">
                  <c:v>3.2009</c:v>
                </c:pt>
                <c:pt idx="68">
                  <c:v>4.2009</c:v>
                </c:pt>
                <c:pt idx="69">
                  <c:v>5.2009</c:v>
                </c:pt>
                <c:pt idx="70">
                  <c:v>6.2009</c:v>
                </c:pt>
                <c:pt idx="71">
                  <c:v>7.2009</c:v>
                </c:pt>
                <c:pt idx="72">
                  <c:v>8.2009</c:v>
                </c:pt>
                <c:pt idx="73">
                  <c:v>9.2009</c:v>
                </c:pt>
                <c:pt idx="74">
                  <c:v>10.2009</c:v>
                </c:pt>
                <c:pt idx="75">
                  <c:v>11.2009</c:v>
                </c:pt>
                <c:pt idx="76">
                  <c:v>12.2009</c:v>
                </c:pt>
                <c:pt idx="77">
                  <c:v>1.2010</c:v>
                </c:pt>
                <c:pt idx="78">
                  <c:v>2.2010</c:v>
                </c:pt>
                <c:pt idx="79">
                  <c:v>3.2010</c:v>
                </c:pt>
                <c:pt idx="80">
                  <c:v>4.2010</c:v>
                </c:pt>
                <c:pt idx="81">
                  <c:v>5.2010</c:v>
                </c:pt>
                <c:pt idx="82">
                  <c:v>6.2010</c:v>
                </c:pt>
                <c:pt idx="83">
                  <c:v>7.2010</c:v>
                </c:pt>
                <c:pt idx="84">
                  <c:v>8.2010</c:v>
                </c:pt>
                <c:pt idx="85">
                  <c:v>9.2010</c:v>
                </c:pt>
                <c:pt idx="86">
                  <c:v>10.2010</c:v>
                </c:pt>
                <c:pt idx="87">
                  <c:v>11.2010</c:v>
                </c:pt>
                <c:pt idx="88">
                  <c:v>12.2010</c:v>
                </c:pt>
                <c:pt idx="89">
                  <c:v>1.2011</c:v>
                </c:pt>
                <c:pt idx="90">
                  <c:v>2.2011</c:v>
                </c:pt>
                <c:pt idx="91">
                  <c:v>3.2011</c:v>
                </c:pt>
                <c:pt idx="92">
                  <c:v>4.2011</c:v>
                </c:pt>
                <c:pt idx="93">
                  <c:v>5.2011</c:v>
                </c:pt>
                <c:pt idx="94">
                  <c:v>6.2011</c:v>
                </c:pt>
                <c:pt idx="95">
                  <c:v>7.2011</c:v>
                </c:pt>
                <c:pt idx="96">
                  <c:v>8.2011</c:v>
                </c:pt>
                <c:pt idx="97">
                  <c:v>9.2011</c:v>
                </c:pt>
                <c:pt idx="98">
                  <c:v>10.2011</c:v>
                </c:pt>
                <c:pt idx="99">
                  <c:v>11.2011</c:v>
                </c:pt>
                <c:pt idx="100">
                  <c:v>12.2011</c:v>
                </c:pt>
                <c:pt idx="101">
                  <c:v>01.2012</c:v>
                </c:pt>
                <c:pt idx="102">
                  <c:v>02.2012</c:v>
                </c:pt>
                <c:pt idx="103">
                  <c:v>03.2012</c:v>
                </c:pt>
                <c:pt idx="104">
                  <c:v>04.2012</c:v>
                </c:pt>
                <c:pt idx="105">
                  <c:v>05.2012</c:v>
                </c:pt>
                <c:pt idx="106">
                  <c:v>06.2012</c:v>
                </c:pt>
                <c:pt idx="107">
                  <c:v>07.2012</c:v>
                </c:pt>
                <c:pt idx="108">
                  <c:v>08.2012</c:v>
                </c:pt>
                <c:pt idx="109">
                  <c:v>09.2012</c:v>
                </c:pt>
                <c:pt idx="110">
                  <c:v>10.2012</c:v>
                </c:pt>
                <c:pt idx="111">
                  <c:v>11.2012</c:v>
                </c:pt>
                <c:pt idx="112">
                  <c:v>12.2012</c:v>
                </c:pt>
                <c:pt idx="113">
                  <c:v>01.2013</c:v>
                </c:pt>
                <c:pt idx="114">
                  <c:v>02.2013</c:v>
                </c:pt>
                <c:pt idx="115">
                  <c:v>03.2013</c:v>
                </c:pt>
                <c:pt idx="116">
                  <c:v>04.2013</c:v>
                </c:pt>
                <c:pt idx="117">
                  <c:v>05.2013</c:v>
                </c:pt>
                <c:pt idx="118">
                  <c:v>06.2013</c:v>
                </c:pt>
                <c:pt idx="119">
                  <c:v>07.2013</c:v>
                </c:pt>
                <c:pt idx="120">
                  <c:v>08.2013</c:v>
                </c:pt>
                <c:pt idx="121">
                  <c:v>09.2013</c:v>
                </c:pt>
                <c:pt idx="122">
                  <c:v>10.2013</c:v>
                </c:pt>
                <c:pt idx="123">
                  <c:v>11.2013</c:v>
                </c:pt>
                <c:pt idx="124">
                  <c:v>12.2013</c:v>
                </c:pt>
                <c:pt idx="125">
                  <c:v>01.2014</c:v>
                </c:pt>
                <c:pt idx="126">
                  <c:v>02.2014</c:v>
                </c:pt>
                <c:pt idx="127">
                  <c:v>03.2014</c:v>
                </c:pt>
                <c:pt idx="128">
                  <c:v>04.2014</c:v>
                </c:pt>
                <c:pt idx="129">
                  <c:v>05.2014</c:v>
                </c:pt>
                <c:pt idx="130">
                  <c:v>06.2014</c:v>
                </c:pt>
                <c:pt idx="131">
                  <c:v>07.2014</c:v>
                </c:pt>
                <c:pt idx="132">
                  <c:v>08.2014</c:v>
                </c:pt>
                <c:pt idx="133">
                  <c:v>09.2014</c:v>
                </c:pt>
                <c:pt idx="134">
                  <c:v>10.2014</c:v>
                </c:pt>
                <c:pt idx="135">
                  <c:v>11.2014</c:v>
                </c:pt>
                <c:pt idx="136">
                  <c:v>12.2014</c:v>
                </c:pt>
              </c:strCache>
            </c:strRef>
          </c:cat>
          <c:val>
            <c:numRef>
              <c:f>andmed!$BC$6:$BC$141</c:f>
              <c:numCache>
                <c:formatCode>#,##0</c:formatCode>
                <c:ptCount val="136"/>
                <c:pt idx="0">
                  <c:v>435.19195804747625</c:v>
                </c:pt>
                <c:pt idx="1">
                  <c:v>425.31397846645609</c:v>
                </c:pt>
                <c:pt idx="2">
                  <c:v>438.73242312753678</c:v>
                </c:pt>
                <c:pt idx="3">
                  <c:v>490.21240910580968</c:v>
                </c:pt>
                <c:pt idx="4">
                  <c:v>505.57154789219373</c:v>
                </c:pt>
                <c:pt idx="5">
                  <c:v>482.00324045565554</c:v>
                </c:pt>
                <c:pt idx="6">
                  <c:v>507.95982063545188</c:v>
                </c:pt>
                <c:pt idx="7">
                  <c:v>550.46362335673439</c:v>
                </c:pt>
                <c:pt idx="8">
                  <c:v>550.13087371144979</c:v>
                </c:pt>
                <c:pt idx="9">
                  <c:v>561.60977909842211</c:v>
                </c:pt>
                <c:pt idx="10">
                  <c:v>585.27258189928193</c:v>
                </c:pt>
                <c:pt idx="11">
                  <c:v>560.85884920567958</c:v>
                </c:pt>
                <c:pt idx="12">
                  <c:v>564.49365582454868</c:v>
                </c:pt>
                <c:pt idx="13">
                  <c:v>577.06643457855114</c:v>
                </c:pt>
                <c:pt idx="14">
                  <c:v>591.09746970007041</c:v>
                </c:pt>
                <c:pt idx="15">
                  <c:v>596.5006875820344</c:v>
                </c:pt>
                <c:pt idx="16">
                  <c:v>629.55952004873632</c:v>
                </c:pt>
                <c:pt idx="17">
                  <c:v>620.528416700197</c:v>
                </c:pt>
                <c:pt idx="18">
                  <c:v>638.2979668049253</c:v>
                </c:pt>
                <c:pt idx="19">
                  <c:v>633.84184687215361</c:v>
                </c:pt>
                <c:pt idx="20">
                  <c:v>674.23329327883039</c:v>
                </c:pt>
                <c:pt idx="21">
                  <c:v>681.01141145882309</c:v>
                </c:pt>
                <c:pt idx="22">
                  <c:v>723.87562898809847</c:v>
                </c:pt>
                <c:pt idx="23">
                  <c:v>724.76431264206803</c:v>
                </c:pt>
                <c:pt idx="24">
                  <c:v>740.42235717492031</c:v>
                </c:pt>
                <c:pt idx="25">
                  <c:v>767.37826133551789</c:v>
                </c:pt>
                <c:pt idx="26">
                  <c:v>801.51045409182291</c:v>
                </c:pt>
                <c:pt idx="27">
                  <c:v>860.67986564148794</c:v>
                </c:pt>
                <c:pt idx="28">
                  <c:v>950.88197147729954</c:v>
                </c:pt>
                <c:pt idx="29">
                  <c:v>983.59874239392514</c:v>
                </c:pt>
                <c:pt idx="30">
                  <c:v>1055.5848217186222</c:v>
                </c:pt>
                <c:pt idx="31">
                  <c:v>1035.1253543159166</c:v>
                </c:pt>
                <c:pt idx="32">
                  <c:v>1067.7093889291577</c:v>
                </c:pt>
                <c:pt idx="33">
                  <c:v>1077.8697967904793</c:v>
                </c:pt>
                <c:pt idx="34">
                  <c:v>1080.0078551772763</c:v>
                </c:pt>
                <c:pt idx="35">
                  <c:v>1103.607255264888</c:v>
                </c:pt>
                <c:pt idx="36">
                  <c:v>1117.280026222074</c:v>
                </c:pt>
                <c:pt idx="37">
                  <c:v>1188.3511181511099</c:v>
                </c:pt>
                <c:pt idx="38">
                  <c:v>1191.0389737859871</c:v>
                </c:pt>
                <c:pt idx="39">
                  <c:v>1237.7359609402647</c:v>
                </c:pt>
                <c:pt idx="40">
                  <c:v>1298.2426569675051</c:v>
                </c:pt>
                <c:pt idx="41">
                  <c:v>1258.3121325544494</c:v>
                </c:pt>
                <c:pt idx="42">
                  <c:v>1320.7216135762528</c:v>
                </c:pt>
                <c:pt idx="43">
                  <c:v>1374.645380175338</c:v>
                </c:pt>
                <c:pt idx="44">
                  <c:v>1397.3809235673516</c:v>
                </c:pt>
                <c:pt idx="45">
                  <c:v>1347.9564862460104</c:v>
                </c:pt>
                <c:pt idx="46">
                  <c:v>1314.4919126538796</c:v>
                </c:pt>
                <c:pt idx="47">
                  <c:v>1279.030692678288</c:v>
                </c:pt>
                <c:pt idx="48">
                  <c:v>1293.0740928483408</c:v>
                </c:pt>
                <c:pt idx="49">
                  <c:v>1253.9410661558607</c:v>
                </c:pt>
                <c:pt idx="50">
                  <c:v>1260.6859917299762</c:v>
                </c:pt>
                <c:pt idx="51">
                  <c:v>1222.6449896695178</c:v>
                </c:pt>
                <c:pt idx="52">
                  <c:v>1255.9773778984343</c:v>
                </c:pt>
                <c:pt idx="53">
                  <c:v>1223.3458332671767</c:v>
                </c:pt>
                <c:pt idx="54">
                  <c:v>1180.6853578314208</c:v>
                </c:pt>
                <c:pt idx="55">
                  <c:v>1213.1816821729508</c:v>
                </c:pt>
                <c:pt idx="56">
                  <c:v>1198.1790658308237</c:v>
                </c:pt>
                <c:pt idx="57">
                  <c:v>1205.1747311575298</c:v>
                </c:pt>
                <c:pt idx="58">
                  <c:v>1154.4178068326453</c:v>
                </c:pt>
                <c:pt idx="59">
                  <c:v>1093.2784119233572</c:v>
                </c:pt>
                <c:pt idx="60">
                  <c:v>1079.5975983322789</c:v>
                </c:pt>
                <c:pt idx="61">
                  <c:v>1072.5417950437241</c:v>
                </c:pt>
                <c:pt idx="62">
                  <c:v>1025.9678838155951</c:v>
                </c:pt>
                <c:pt idx="63">
                  <c:v>996.33992107590359</c:v>
                </c:pt>
                <c:pt idx="64">
                  <c:v>947.84549499788443</c:v>
                </c:pt>
                <c:pt idx="65">
                  <c:v>853.08398465772473</c:v>
                </c:pt>
                <c:pt idx="66">
                  <c:v>828.1996517147644</c:v>
                </c:pt>
                <c:pt idx="67">
                  <c:v>732.2630966059462</c:v>
                </c:pt>
                <c:pt idx="68">
                  <c:v>713.40369880917501</c:v>
                </c:pt>
                <c:pt idx="69">
                  <c:v>696.37487156446559</c:v>
                </c:pt>
                <c:pt idx="70">
                  <c:v>687.86540095667431</c:v>
                </c:pt>
                <c:pt idx="71">
                  <c:v>624.18987096549313</c:v>
                </c:pt>
                <c:pt idx="72">
                  <c:v>658.93339720097379</c:v>
                </c:pt>
                <c:pt idx="73">
                  <c:v>632.55098560127442</c:v>
                </c:pt>
                <c:pt idx="74">
                  <c:v>674.08047767827009</c:v>
                </c:pt>
                <c:pt idx="75">
                  <c:v>660.12040607238464</c:v>
                </c:pt>
                <c:pt idx="76">
                  <c:v>664.01846871198961</c:v>
                </c:pt>
                <c:pt idx="77">
                  <c:v>687.84627557361978</c:v>
                </c:pt>
                <c:pt idx="78">
                  <c:v>680.23273820047712</c:v>
                </c:pt>
                <c:pt idx="79">
                  <c:v>692.02781134183635</c:v>
                </c:pt>
                <c:pt idx="80">
                  <c:v>711.66114110802141</c:v>
                </c:pt>
                <c:pt idx="81">
                  <c:v>741.65842289945158</c:v>
                </c:pt>
                <c:pt idx="82">
                  <c:v>741.80464316856842</c:v>
                </c:pt>
                <c:pt idx="83">
                  <c:v>710.78496641797949</c:v>
                </c:pt>
                <c:pt idx="84">
                  <c:v>721.27105138150978</c:v>
                </c:pt>
                <c:pt idx="85">
                  <c:v>701.55895149762841</c:v>
                </c:pt>
                <c:pt idx="86">
                  <c:v>729.71420818089723</c:v>
                </c:pt>
                <c:pt idx="87">
                  <c:v>727.40183326747751</c:v>
                </c:pt>
                <c:pt idx="88">
                  <c:v>711.21350503919382</c:v>
                </c:pt>
                <c:pt idx="89">
                  <c:v>773.08814090019609</c:v>
                </c:pt>
                <c:pt idx="90">
                  <c:v>719.66324840764321</c:v>
                </c:pt>
                <c:pt idx="91">
                  <c:v>757.06844474761283</c:v>
                </c:pt>
                <c:pt idx="92">
                  <c:v>784.10276923076935</c:v>
                </c:pt>
                <c:pt idx="93">
                  <c:v>755.81727864583297</c:v>
                </c:pt>
                <c:pt idx="94">
                  <c:v>773.28089552238839</c:v>
                </c:pt>
                <c:pt idx="95">
                  <c:v>792.72883190883226</c:v>
                </c:pt>
                <c:pt idx="96">
                  <c:v>804.9544071588366</c:v>
                </c:pt>
                <c:pt idx="97">
                  <c:v>817.01780681818184</c:v>
                </c:pt>
                <c:pt idx="98">
                  <c:v>849.57762195121938</c:v>
                </c:pt>
                <c:pt idx="99">
                  <c:v>810.33954393770841</c:v>
                </c:pt>
                <c:pt idx="100">
                  <c:v>833.6913918629549</c:v>
                </c:pt>
                <c:pt idx="101">
                  <c:v>825.65009641873269</c:v>
                </c:pt>
                <c:pt idx="102">
                  <c:v>841.03565438373528</c:v>
                </c:pt>
                <c:pt idx="103">
                  <c:v>838.13075304540428</c:v>
                </c:pt>
                <c:pt idx="104">
                  <c:v>845.22622508792449</c:v>
                </c:pt>
                <c:pt idx="105">
                  <c:v>845.68801120448165</c:v>
                </c:pt>
                <c:pt idx="106">
                  <c:v>885.83433982684005</c:v>
                </c:pt>
                <c:pt idx="107">
                  <c:v>842.13968655207304</c:v>
                </c:pt>
                <c:pt idx="108">
                  <c:v>870.90773820124673</c:v>
                </c:pt>
                <c:pt idx="109">
                  <c:v>866.61483720930266</c:v>
                </c:pt>
                <c:pt idx="110">
                  <c:v>837.18646252285225</c:v>
                </c:pt>
                <c:pt idx="111">
                  <c:v>906.54084696823884</c:v>
                </c:pt>
                <c:pt idx="112">
                  <c:v>897.57006249999972</c:v>
                </c:pt>
                <c:pt idx="113">
                  <c:v>847.43905788876248</c:v>
                </c:pt>
                <c:pt idx="114">
                  <c:v>908.72203761755509</c:v>
                </c:pt>
                <c:pt idx="115">
                  <c:v>910.4122903225807</c:v>
                </c:pt>
                <c:pt idx="116">
                  <c:v>926.52739055793961</c:v>
                </c:pt>
                <c:pt idx="117">
                  <c:v>958.65643397813324</c:v>
                </c:pt>
                <c:pt idx="118">
                  <c:v>951.82937500000003</c:v>
                </c:pt>
                <c:pt idx="119">
                  <c:v>1069.2992630501537</c:v>
                </c:pt>
                <c:pt idx="120">
                  <c:v>955.61702146690482</c:v>
                </c:pt>
                <c:pt idx="121">
                  <c:v>977.73094356261049</c:v>
                </c:pt>
                <c:pt idx="122">
                  <c:v>1028.3264677419356</c:v>
                </c:pt>
                <c:pt idx="123">
                  <c:v>1003.5392609082814</c:v>
                </c:pt>
                <c:pt idx="124">
                  <c:v>1015.8482758620687</c:v>
                </c:pt>
                <c:pt idx="125">
                  <c:v>1016.7122482197354</c:v>
                </c:pt>
                <c:pt idx="126">
                  <c:v>1069.1626604554863</c:v>
                </c:pt>
                <c:pt idx="127">
                  <c:v>1102.5013404825738</c:v>
                </c:pt>
                <c:pt idx="128">
                  <c:v>1079.4679177602809</c:v>
                </c:pt>
                <c:pt idx="129">
                  <c:v>1038.1195871097689</c:v>
                </c:pt>
                <c:pt idx="130">
                  <c:v>1087.3300987925356</c:v>
                </c:pt>
                <c:pt idx="131">
                  <c:v>1053.734907918968</c:v>
                </c:pt>
                <c:pt idx="132">
                  <c:v>1084.1997961264012</c:v>
                </c:pt>
                <c:pt idx="133">
                  <c:v>1062.0646589902569</c:v>
                </c:pt>
                <c:pt idx="134">
                  <c:v>1062.0932773109239</c:v>
                </c:pt>
                <c:pt idx="135">
                  <c:v>1124.0405014464807</c:v>
                </c:pt>
              </c:numCache>
            </c:numRef>
          </c:val>
          <c:smooth val="1"/>
        </c:ser>
        <c:hiLowLines>
          <c:spPr>
            <a:ln w="3175">
              <a:solidFill>
                <a:srgbClr val="000000"/>
              </a:solidFill>
              <a:prstDash val="solid"/>
            </a:ln>
          </c:spPr>
        </c:hiLowLines>
        <c:marker val="1"/>
        <c:axId val="49404160"/>
        <c:axId val="49405952"/>
      </c:lineChart>
      <c:lineChart>
        <c:grouping val="standard"/>
        <c:ser>
          <c:idx val="1"/>
          <c:order val="1"/>
          <c:tx>
            <c:v>Eesti 17 suurema linna tehingute arv (allikas: Maa-amet)</c:v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dLbls>
            <c:dLbl>
              <c:idx val="27"/>
              <c:layout>
                <c:manualLayout>
                  <c:x val="-3.1447490468373834E-2"/>
                  <c:y val="-3.305918184122239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206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5"/>
              <c:layout>
                <c:manualLayout>
                  <c:x val="-2.3679958984039354E-2"/>
                  <c:y val="2.132209819612679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2060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4"/>
              <c:layout>
                <c:manualLayout>
                  <c:x val="-6.666666666666668E-2"/>
                  <c:y val="-1.74343739961507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2060"/>
                        </a:solidFill>
                      </a:defRPr>
                    </a:pPr>
                    <a:r>
                      <a:rPr lang="en-US"/>
                      <a:t>1 037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andmed!$BE$6:$BE$141</c:f>
              <c:numCache>
                <c:formatCode>#,##0</c:formatCode>
                <c:ptCount val="136"/>
                <c:pt idx="0">
                  <c:v>1034</c:v>
                </c:pt>
                <c:pt idx="1">
                  <c:v>1215</c:v>
                </c:pt>
                <c:pt idx="2">
                  <c:v>1476</c:v>
                </c:pt>
                <c:pt idx="3">
                  <c:v>1403</c:v>
                </c:pt>
                <c:pt idx="4">
                  <c:v>1282</c:v>
                </c:pt>
                <c:pt idx="5">
                  <c:v>902</c:v>
                </c:pt>
                <c:pt idx="6">
                  <c:v>993</c:v>
                </c:pt>
                <c:pt idx="7">
                  <c:v>1424</c:v>
                </c:pt>
                <c:pt idx="8">
                  <c:v>1360</c:v>
                </c:pt>
                <c:pt idx="9">
                  <c:v>1202</c:v>
                </c:pt>
                <c:pt idx="10">
                  <c:v>1101</c:v>
                </c:pt>
                <c:pt idx="11">
                  <c:v>1090</c:v>
                </c:pt>
                <c:pt idx="12">
                  <c:v>1183</c:v>
                </c:pt>
                <c:pt idx="13">
                  <c:v>1355</c:v>
                </c:pt>
                <c:pt idx="14">
                  <c:v>1339</c:v>
                </c:pt>
                <c:pt idx="15">
                  <c:v>1358</c:v>
                </c:pt>
                <c:pt idx="16">
                  <c:v>1478</c:v>
                </c:pt>
                <c:pt idx="17">
                  <c:v>1065</c:v>
                </c:pt>
                <c:pt idx="18">
                  <c:v>1170</c:v>
                </c:pt>
                <c:pt idx="19">
                  <c:v>1581</c:v>
                </c:pt>
                <c:pt idx="20">
                  <c:v>1598</c:v>
                </c:pt>
                <c:pt idx="21">
                  <c:v>1787</c:v>
                </c:pt>
                <c:pt idx="22">
                  <c:v>1767</c:v>
                </c:pt>
                <c:pt idx="23">
                  <c:v>1741</c:v>
                </c:pt>
                <c:pt idx="24">
                  <c:v>2001</c:v>
                </c:pt>
                <c:pt idx="25">
                  <c:v>2046</c:v>
                </c:pt>
                <c:pt idx="26">
                  <c:v>2034</c:v>
                </c:pt>
                <c:pt idx="27">
                  <c:v>2248</c:v>
                </c:pt>
                <c:pt idx="28">
                  <c:v>1863</c:v>
                </c:pt>
                <c:pt idx="29">
                  <c:v>1551</c:v>
                </c:pt>
                <c:pt idx="30">
                  <c:v>1547</c:v>
                </c:pt>
                <c:pt idx="31">
                  <c:v>1888</c:v>
                </c:pt>
                <c:pt idx="32">
                  <c:v>1523</c:v>
                </c:pt>
                <c:pt idx="33">
                  <c:v>1641</c:v>
                </c:pt>
                <c:pt idx="34">
                  <c:v>1599</c:v>
                </c:pt>
                <c:pt idx="35">
                  <c:v>1410</c:v>
                </c:pt>
                <c:pt idx="36">
                  <c:v>1952</c:v>
                </c:pt>
                <c:pt idx="37">
                  <c:v>1826</c:v>
                </c:pt>
                <c:pt idx="38">
                  <c:v>1989</c:v>
                </c:pt>
                <c:pt idx="39">
                  <c:v>2106</c:v>
                </c:pt>
                <c:pt idx="40">
                  <c:v>1869</c:v>
                </c:pt>
                <c:pt idx="41">
                  <c:v>1499</c:v>
                </c:pt>
                <c:pt idx="42">
                  <c:v>1575</c:v>
                </c:pt>
                <c:pt idx="43">
                  <c:v>1765</c:v>
                </c:pt>
                <c:pt idx="44">
                  <c:v>1624</c:v>
                </c:pt>
                <c:pt idx="45">
                  <c:v>1705</c:v>
                </c:pt>
                <c:pt idx="46">
                  <c:v>1358</c:v>
                </c:pt>
                <c:pt idx="47">
                  <c:v>1206</c:v>
                </c:pt>
                <c:pt idx="48">
                  <c:v>1209</c:v>
                </c:pt>
                <c:pt idx="49">
                  <c:v>1193</c:v>
                </c:pt>
                <c:pt idx="50">
                  <c:v>1248</c:v>
                </c:pt>
                <c:pt idx="51">
                  <c:v>1144</c:v>
                </c:pt>
                <c:pt idx="52">
                  <c:v>943</c:v>
                </c:pt>
                <c:pt idx="53">
                  <c:v>897</c:v>
                </c:pt>
                <c:pt idx="54">
                  <c:v>1037</c:v>
                </c:pt>
                <c:pt idx="55">
                  <c:v>1087</c:v>
                </c:pt>
                <c:pt idx="56">
                  <c:v>1192</c:v>
                </c:pt>
                <c:pt idx="57">
                  <c:v>1095</c:v>
                </c:pt>
                <c:pt idx="58">
                  <c:v>916</c:v>
                </c:pt>
                <c:pt idx="59">
                  <c:v>1009</c:v>
                </c:pt>
                <c:pt idx="60">
                  <c:v>883</c:v>
                </c:pt>
                <c:pt idx="61">
                  <c:v>912</c:v>
                </c:pt>
                <c:pt idx="62">
                  <c:v>892</c:v>
                </c:pt>
                <c:pt idx="63">
                  <c:v>609</c:v>
                </c:pt>
                <c:pt idx="64">
                  <c:v>605</c:v>
                </c:pt>
                <c:pt idx="65">
                  <c:v>398</c:v>
                </c:pt>
                <c:pt idx="66">
                  <c:v>529</c:v>
                </c:pt>
                <c:pt idx="67">
                  <c:v>547</c:v>
                </c:pt>
                <c:pt idx="68">
                  <c:v>647</c:v>
                </c:pt>
                <c:pt idx="69">
                  <c:v>546</c:v>
                </c:pt>
                <c:pt idx="70">
                  <c:v>585</c:v>
                </c:pt>
                <c:pt idx="71">
                  <c:v>729</c:v>
                </c:pt>
                <c:pt idx="72">
                  <c:v>653</c:v>
                </c:pt>
                <c:pt idx="73">
                  <c:v>782</c:v>
                </c:pt>
                <c:pt idx="74">
                  <c:v>795</c:v>
                </c:pt>
                <c:pt idx="75">
                  <c:v>744</c:v>
                </c:pt>
                <c:pt idx="76">
                  <c:v>776</c:v>
                </c:pt>
                <c:pt idx="77">
                  <c:v>560</c:v>
                </c:pt>
                <c:pt idx="78">
                  <c:v>710</c:v>
                </c:pt>
                <c:pt idx="79">
                  <c:v>821</c:v>
                </c:pt>
                <c:pt idx="80">
                  <c:v>808</c:v>
                </c:pt>
                <c:pt idx="81">
                  <c:v>770</c:v>
                </c:pt>
                <c:pt idx="82">
                  <c:v>760</c:v>
                </c:pt>
                <c:pt idx="83">
                  <c:v>725</c:v>
                </c:pt>
                <c:pt idx="84">
                  <c:v>767</c:v>
                </c:pt>
                <c:pt idx="85">
                  <c:v>900</c:v>
                </c:pt>
                <c:pt idx="86">
                  <c:v>836</c:v>
                </c:pt>
                <c:pt idx="87">
                  <c:v>966</c:v>
                </c:pt>
                <c:pt idx="88">
                  <c:v>898</c:v>
                </c:pt>
                <c:pt idx="89">
                  <c:v>525</c:v>
                </c:pt>
                <c:pt idx="90">
                  <c:v>630</c:v>
                </c:pt>
                <c:pt idx="91">
                  <c:v>743</c:v>
                </c:pt>
                <c:pt idx="92">
                  <c:v>720</c:v>
                </c:pt>
                <c:pt idx="93">
                  <c:v>771</c:v>
                </c:pt>
                <c:pt idx="94">
                  <c:v>808</c:v>
                </c:pt>
                <c:pt idx="95">
                  <c:v>706</c:v>
                </c:pt>
                <c:pt idx="96">
                  <c:v>897</c:v>
                </c:pt>
                <c:pt idx="97">
                  <c:v>883</c:v>
                </c:pt>
                <c:pt idx="98">
                  <c:v>824</c:v>
                </c:pt>
                <c:pt idx="99">
                  <c:v>907</c:v>
                </c:pt>
                <c:pt idx="100">
                  <c:v>942</c:v>
                </c:pt>
                <c:pt idx="101">
                  <c:v>744</c:v>
                </c:pt>
                <c:pt idx="102">
                  <c:v>795</c:v>
                </c:pt>
                <c:pt idx="103">
                  <c:v>915</c:v>
                </c:pt>
                <c:pt idx="104">
                  <c:v>862</c:v>
                </c:pt>
                <c:pt idx="105">
                  <c:v>1073</c:v>
                </c:pt>
                <c:pt idx="106">
                  <c:v>934</c:v>
                </c:pt>
                <c:pt idx="107">
                  <c:v>1000</c:v>
                </c:pt>
                <c:pt idx="108">
                  <c:v>1125</c:v>
                </c:pt>
                <c:pt idx="109">
                  <c:v>1086</c:v>
                </c:pt>
                <c:pt idx="110">
                  <c:v>1099</c:v>
                </c:pt>
                <c:pt idx="111">
                  <c:v>1051</c:v>
                </c:pt>
                <c:pt idx="112">
                  <c:v>814</c:v>
                </c:pt>
                <c:pt idx="113">
                  <c:v>886</c:v>
                </c:pt>
                <c:pt idx="114">
                  <c:v>968</c:v>
                </c:pt>
                <c:pt idx="115">
                  <c:v>941</c:v>
                </c:pt>
                <c:pt idx="116">
                  <c:v>1170</c:v>
                </c:pt>
                <c:pt idx="117">
                  <c:v>1189</c:v>
                </c:pt>
                <c:pt idx="118">
                  <c:v>929</c:v>
                </c:pt>
                <c:pt idx="119">
                  <c:v>989</c:v>
                </c:pt>
                <c:pt idx="120">
                  <c:v>1130</c:v>
                </c:pt>
                <c:pt idx="121">
                  <c:v>1138</c:v>
                </c:pt>
                <c:pt idx="122">
                  <c:v>1240</c:v>
                </c:pt>
                <c:pt idx="123">
                  <c:v>1123</c:v>
                </c:pt>
                <c:pt idx="124">
                  <c:v>1015</c:v>
                </c:pt>
                <c:pt idx="125">
                  <c:v>983</c:v>
                </c:pt>
                <c:pt idx="126">
                  <c:v>966</c:v>
                </c:pt>
                <c:pt idx="127">
                  <c:v>1119</c:v>
                </c:pt>
                <c:pt idx="128">
                  <c:v>1143</c:v>
                </c:pt>
                <c:pt idx="129">
                  <c:v>993</c:v>
                </c:pt>
                <c:pt idx="130">
                  <c:v>911</c:v>
                </c:pt>
                <c:pt idx="131">
                  <c:v>1086</c:v>
                </c:pt>
                <c:pt idx="132">
                  <c:v>981</c:v>
                </c:pt>
                <c:pt idx="133">
                  <c:v>1129</c:v>
                </c:pt>
                <c:pt idx="134">
                  <c:v>1190</c:v>
                </c:pt>
                <c:pt idx="135">
                  <c:v>1037</c:v>
                </c:pt>
              </c:numCache>
            </c:numRef>
          </c:val>
          <c:smooth val="1"/>
        </c:ser>
        <c:marker val="1"/>
        <c:axId val="49407488"/>
        <c:axId val="49409024"/>
      </c:lineChart>
      <c:catAx>
        <c:axId val="49404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t-EE"/>
          </a:p>
        </c:txPr>
        <c:crossAx val="49405952"/>
        <c:crossesAt val="0"/>
        <c:auto val="1"/>
        <c:lblAlgn val="ctr"/>
        <c:lblOffset val="100"/>
        <c:tickLblSkip val="3"/>
        <c:tickMarkSkip val="1"/>
      </c:catAx>
      <c:valAx>
        <c:axId val="49405952"/>
        <c:scaling>
          <c:orientation val="minMax"/>
          <c:max val="16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t-EE"/>
          </a:p>
        </c:txPr>
        <c:crossAx val="49404160"/>
        <c:crosses val="autoZero"/>
        <c:crossBetween val="between"/>
        <c:majorUnit val="200"/>
        <c:minorUnit val="200"/>
      </c:valAx>
      <c:catAx>
        <c:axId val="49407488"/>
        <c:scaling>
          <c:orientation val="minMax"/>
        </c:scaling>
        <c:delete val="1"/>
        <c:axPos val="b"/>
        <c:tickLblPos val="none"/>
        <c:crossAx val="49409024"/>
        <c:crosses val="autoZero"/>
        <c:auto val="1"/>
        <c:lblAlgn val="ctr"/>
        <c:lblOffset val="100"/>
      </c:catAx>
      <c:valAx>
        <c:axId val="49409024"/>
        <c:scaling>
          <c:orientation val="minMax"/>
          <c:min val="0"/>
        </c:scaling>
        <c:axPos val="r"/>
        <c:numFmt formatCode="#,##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t-EE"/>
          </a:p>
        </c:txPr>
        <c:crossAx val="49407488"/>
        <c:crosses val="max"/>
        <c:crossBetween val="between"/>
        <c:majorUnit val="250"/>
        <c:minorUnit val="250"/>
      </c:valAx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1123470522803123E-3"/>
          <c:y val="0.93934426229508228"/>
          <c:w val="0.99666295884315881"/>
          <c:h val="5.409836065573773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t-EE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t-E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t-EE"/>
              <a:t>Kesklinna linnaosa korteriomandid</a:t>
            </a:r>
          </a:p>
        </c:rich>
      </c:tx>
      <c:layout>
        <c:manualLayout>
          <c:xMode val="edge"/>
          <c:yMode val="edge"/>
          <c:x val="0.25527184489736093"/>
          <c:y val="3.262669089440743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90072388831438E-2"/>
          <c:y val="0.16101694915254244"/>
          <c:w val="0.80868665977249221"/>
          <c:h val="0.68305084745762712"/>
        </c:manualLayout>
      </c:layout>
      <c:barChart>
        <c:barDir val="col"/>
        <c:grouping val="stacked"/>
        <c:ser>
          <c:idx val="2"/>
          <c:order val="0"/>
          <c:tx>
            <c:strRef>
              <c:f>'LO andmed'!$B$6</c:f>
              <c:strCache>
                <c:ptCount val="1"/>
                <c:pt idx="0">
                  <c:v>pakkumiste arv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andmed'!$AF$21:$EF$21</c:f>
              <c:numCache>
                <c:formatCode>General</c:formatCode>
                <c:ptCount val="105"/>
                <c:pt idx="0">
                  <c:v>676</c:v>
                </c:pt>
                <c:pt idx="1">
                  <c:v>759</c:v>
                </c:pt>
                <c:pt idx="2">
                  <c:v>835</c:v>
                </c:pt>
                <c:pt idx="3">
                  <c:v>835</c:v>
                </c:pt>
                <c:pt idx="4">
                  <c:v>938</c:v>
                </c:pt>
                <c:pt idx="5">
                  <c:v>986</c:v>
                </c:pt>
                <c:pt idx="6">
                  <c:v>1077</c:v>
                </c:pt>
                <c:pt idx="7">
                  <c:v>1119</c:v>
                </c:pt>
                <c:pt idx="8">
                  <c:v>1061</c:v>
                </c:pt>
                <c:pt idx="9">
                  <c:v>1187</c:v>
                </c:pt>
                <c:pt idx="10">
                  <c:v>1271</c:v>
                </c:pt>
                <c:pt idx="11">
                  <c:v>1435</c:v>
                </c:pt>
                <c:pt idx="12">
                  <c:v>1557</c:v>
                </c:pt>
                <c:pt idx="13">
                  <c:v>1716</c:v>
                </c:pt>
                <c:pt idx="14">
                  <c:v>1723</c:v>
                </c:pt>
                <c:pt idx="15">
                  <c:v>1771</c:v>
                </c:pt>
                <c:pt idx="16">
                  <c:v>1811</c:v>
                </c:pt>
                <c:pt idx="17">
                  <c:v>1885</c:v>
                </c:pt>
                <c:pt idx="18">
                  <c:v>1931</c:v>
                </c:pt>
                <c:pt idx="19">
                  <c:v>1927</c:v>
                </c:pt>
                <c:pt idx="20">
                  <c:v>1645</c:v>
                </c:pt>
                <c:pt idx="21">
                  <c:v>1737</c:v>
                </c:pt>
                <c:pt idx="22">
                  <c:v>1805</c:v>
                </c:pt>
                <c:pt idx="23">
                  <c:v>2012</c:v>
                </c:pt>
                <c:pt idx="24">
                  <c:v>2313</c:v>
                </c:pt>
                <c:pt idx="25">
                  <c:v>2346</c:v>
                </c:pt>
                <c:pt idx="26">
                  <c:v>2264</c:v>
                </c:pt>
                <c:pt idx="27">
                  <c:v>2296</c:v>
                </c:pt>
                <c:pt idx="28">
                  <c:v>2314</c:v>
                </c:pt>
                <c:pt idx="29">
                  <c:v>2390</c:v>
                </c:pt>
                <c:pt idx="30">
                  <c:v>2460</c:v>
                </c:pt>
                <c:pt idx="31">
                  <c:v>2315</c:v>
                </c:pt>
                <c:pt idx="32">
                  <c:v>2204</c:v>
                </c:pt>
                <c:pt idx="33">
                  <c:v>2268</c:v>
                </c:pt>
                <c:pt idx="34">
                  <c:v>2301</c:v>
                </c:pt>
                <c:pt idx="35">
                  <c:v>2279</c:v>
                </c:pt>
                <c:pt idx="36">
                  <c:v>2196</c:v>
                </c:pt>
                <c:pt idx="37">
                  <c:v>2115</c:v>
                </c:pt>
                <c:pt idx="38">
                  <c:v>2084</c:v>
                </c:pt>
                <c:pt idx="39">
                  <c:v>1999</c:v>
                </c:pt>
                <c:pt idx="40">
                  <c:v>1928</c:v>
                </c:pt>
                <c:pt idx="41">
                  <c:v>1973</c:v>
                </c:pt>
                <c:pt idx="42">
                  <c:v>1913</c:v>
                </c:pt>
                <c:pt idx="43">
                  <c:v>1886</c:v>
                </c:pt>
                <c:pt idx="44">
                  <c:v>1728</c:v>
                </c:pt>
                <c:pt idx="45">
                  <c:v>1779</c:v>
                </c:pt>
                <c:pt idx="46">
                  <c:v>1812</c:v>
                </c:pt>
                <c:pt idx="47">
                  <c:v>1951</c:v>
                </c:pt>
                <c:pt idx="48">
                  <c:v>1801</c:v>
                </c:pt>
                <c:pt idx="49">
                  <c:v>1881</c:v>
                </c:pt>
                <c:pt idx="50">
                  <c:v>1921</c:v>
                </c:pt>
                <c:pt idx="51">
                  <c:v>1876</c:v>
                </c:pt>
                <c:pt idx="52">
                  <c:v>2058</c:v>
                </c:pt>
                <c:pt idx="53">
                  <c:v>2545</c:v>
                </c:pt>
                <c:pt idx="54">
                  <c:v>2519</c:v>
                </c:pt>
                <c:pt idx="55">
                  <c:v>2610</c:v>
                </c:pt>
                <c:pt idx="56">
                  <c:v>2164</c:v>
                </c:pt>
                <c:pt idx="57">
                  <c:v>1785</c:v>
                </c:pt>
                <c:pt idx="58">
                  <c:v>1455</c:v>
                </c:pt>
                <c:pt idx="59">
                  <c:v>2201</c:v>
                </c:pt>
                <c:pt idx="60">
                  <c:v>2115</c:v>
                </c:pt>
                <c:pt idx="61">
                  <c:v>2160</c:v>
                </c:pt>
                <c:pt idx="62">
                  <c:v>2116</c:v>
                </c:pt>
                <c:pt idx="63">
                  <c:v>2194</c:v>
                </c:pt>
                <c:pt idx="64">
                  <c:v>2280</c:v>
                </c:pt>
                <c:pt idx="65">
                  <c:v>2251</c:v>
                </c:pt>
                <c:pt idx="66">
                  <c:v>2362</c:v>
                </c:pt>
                <c:pt idx="67">
                  <c:v>2302</c:v>
                </c:pt>
                <c:pt idx="68">
                  <c:v>2181</c:v>
                </c:pt>
                <c:pt idx="69">
                  <c:v>2178</c:v>
                </c:pt>
                <c:pt idx="70">
                  <c:v>2252</c:v>
                </c:pt>
                <c:pt idx="71">
                  <c:v>2158</c:v>
                </c:pt>
                <c:pt idx="72">
                  <c:v>2070</c:v>
                </c:pt>
                <c:pt idx="73">
                  <c:v>2216</c:v>
                </c:pt>
                <c:pt idx="74">
                  <c:v>2105</c:v>
                </c:pt>
                <c:pt idx="75">
                  <c:v>2009</c:v>
                </c:pt>
                <c:pt idx="76">
                  <c:v>2086</c:v>
                </c:pt>
                <c:pt idx="77">
                  <c:v>2195</c:v>
                </c:pt>
                <c:pt idx="78">
                  <c:v>2018</c:v>
                </c:pt>
                <c:pt idx="79">
                  <c:v>1870</c:v>
                </c:pt>
                <c:pt idx="80">
                  <c:v>1726</c:v>
                </c:pt>
                <c:pt idx="81">
                  <c:v>1865</c:v>
                </c:pt>
                <c:pt idx="82">
                  <c:v>1757</c:v>
                </c:pt>
                <c:pt idx="83">
                  <c:v>1688</c:v>
                </c:pt>
                <c:pt idx="84">
                  <c:v>1825</c:v>
                </c:pt>
                <c:pt idx="85">
                  <c:v>1864</c:v>
                </c:pt>
                <c:pt idx="86">
                  <c:v>1750</c:v>
                </c:pt>
                <c:pt idx="87">
                  <c:v>1663</c:v>
                </c:pt>
                <c:pt idx="88">
                  <c:v>1604</c:v>
                </c:pt>
                <c:pt idx="89">
                  <c:v>1587</c:v>
                </c:pt>
                <c:pt idx="90">
                  <c:v>1653</c:v>
                </c:pt>
                <c:pt idx="91">
                  <c:v>1676</c:v>
                </c:pt>
                <c:pt idx="92">
                  <c:v>1625</c:v>
                </c:pt>
                <c:pt idx="93">
                  <c:v>1944</c:v>
                </c:pt>
                <c:pt idx="94">
                  <c:v>1828</c:v>
                </c:pt>
                <c:pt idx="95">
                  <c:v>1926</c:v>
                </c:pt>
                <c:pt idx="96">
                  <c:v>1942</c:v>
                </c:pt>
                <c:pt idx="97">
                  <c:v>2098</c:v>
                </c:pt>
                <c:pt idx="98">
                  <c:v>1538</c:v>
                </c:pt>
                <c:pt idx="99">
                  <c:v>1559</c:v>
                </c:pt>
                <c:pt idx="100">
                  <c:v>1566</c:v>
                </c:pt>
                <c:pt idx="101">
                  <c:v>1616</c:v>
                </c:pt>
                <c:pt idx="102">
                  <c:v>1640</c:v>
                </c:pt>
                <c:pt idx="103">
                  <c:v>1602</c:v>
                </c:pt>
              </c:numCache>
            </c:numRef>
          </c:val>
        </c:ser>
        <c:ser>
          <c:idx val="3"/>
          <c:order val="1"/>
          <c:tx>
            <c:strRef>
              <c:f>'LO andmed'!$B$13</c:f>
              <c:strCache>
                <c:ptCount val="1"/>
                <c:pt idx="0">
                  <c:v>tehingute arv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andmed'!$AF$28:$EF$28</c:f>
              <c:numCache>
                <c:formatCode>General</c:formatCode>
                <c:ptCount val="105"/>
                <c:pt idx="0">
                  <c:v>187</c:v>
                </c:pt>
                <c:pt idx="1">
                  <c:v>218</c:v>
                </c:pt>
                <c:pt idx="2">
                  <c:v>196</c:v>
                </c:pt>
                <c:pt idx="3">
                  <c:v>199</c:v>
                </c:pt>
                <c:pt idx="4">
                  <c:v>253</c:v>
                </c:pt>
                <c:pt idx="5">
                  <c:v>213</c:v>
                </c:pt>
                <c:pt idx="6">
                  <c:v>225</c:v>
                </c:pt>
                <c:pt idx="7">
                  <c:v>279</c:v>
                </c:pt>
                <c:pt idx="8">
                  <c:v>231</c:v>
                </c:pt>
                <c:pt idx="9">
                  <c:v>203</c:v>
                </c:pt>
                <c:pt idx="10">
                  <c:v>239</c:v>
                </c:pt>
                <c:pt idx="11">
                  <c:v>295</c:v>
                </c:pt>
                <c:pt idx="12">
                  <c:v>252</c:v>
                </c:pt>
                <c:pt idx="13">
                  <c:v>227</c:v>
                </c:pt>
                <c:pt idx="14">
                  <c:v>161</c:v>
                </c:pt>
                <c:pt idx="15">
                  <c:v>138</c:v>
                </c:pt>
                <c:pt idx="16">
                  <c:v>151</c:v>
                </c:pt>
                <c:pt idx="17">
                  <c:v>176</c:v>
                </c:pt>
                <c:pt idx="18">
                  <c:v>116</c:v>
                </c:pt>
                <c:pt idx="19">
                  <c:v>135</c:v>
                </c:pt>
                <c:pt idx="20">
                  <c:v>114</c:v>
                </c:pt>
                <c:pt idx="21">
                  <c:v>125</c:v>
                </c:pt>
                <c:pt idx="22">
                  <c:v>110</c:v>
                </c:pt>
                <c:pt idx="23">
                  <c:v>99</c:v>
                </c:pt>
                <c:pt idx="24">
                  <c:v>155</c:v>
                </c:pt>
                <c:pt idx="25">
                  <c:v>122</c:v>
                </c:pt>
                <c:pt idx="26">
                  <c:v>131</c:v>
                </c:pt>
                <c:pt idx="27">
                  <c:v>114</c:v>
                </c:pt>
                <c:pt idx="28">
                  <c:v>90</c:v>
                </c:pt>
                <c:pt idx="29" formatCode="#,##0">
                  <c:v>136</c:v>
                </c:pt>
                <c:pt idx="30">
                  <c:v>108</c:v>
                </c:pt>
                <c:pt idx="31">
                  <c:v>111</c:v>
                </c:pt>
                <c:pt idx="32">
                  <c:v>90</c:v>
                </c:pt>
                <c:pt idx="33">
                  <c:v>49</c:v>
                </c:pt>
                <c:pt idx="34">
                  <c:v>79</c:v>
                </c:pt>
                <c:pt idx="35">
                  <c:v>66</c:v>
                </c:pt>
                <c:pt idx="36">
                  <c:v>77</c:v>
                </c:pt>
                <c:pt idx="37">
                  <c:v>67</c:v>
                </c:pt>
                <c:pt idx="38">
                  <c:v>79</c:v>
                </c:pt>
                <c:pt idx="39">
                  <c:v>96</c:v>
                </c:pt>
                <c:pt idx="40">
                  <c:v>88</c:v>
                </c:pt>
                <c:pt idx="41">
                  <c:v>86</c:v>
                </c:pt>
                <c:pt idx="42">
                  <c:v>148</c:v>
                </c:pt>
                <c:pt idx="43">
                  <c:v>103</c:v>
                </c:pt>
                <c:pt idx="44">
                  <c:v>112</c:v>
                </c:pt>
                <c:pt idx="45">
                  <c:v>108</c:v>
                </c:pt>
                <c:pt idx="46">
                  <c:v>99</c:v>
                </c:pt>
                <c:pt idx="47">
                  <c:v>108</c:v>
                </c:pt>
                <c:pt idx="48">
                  <c:v>125</c:v>
                </c:pt>
                <c:pt idx="49" formatCode="0">
                  <c:v>119</c:v>
                </c:pt>
                <c:pt idx="50" formatCode="0">
                  <c:v>117</c:v>
                </c:pt>
                <c:pt idx="51" formatCode="0">
                  <c:v>106</c:v>
                </c:pt>
                <c:pt idx="52">
                  <c:v>97</c:v>
                </c:pt>
                <c:pt idx="53" formatCode="#,##0">
                  <c:v>97</c:v>
                </c:pt>
                <c:pt idx="54" formatCode="#,##0">
                  <c:v>141</c:v>
                </c:pt>
                <c:pt idx="55" formatCode="#,##0">
                  <c:v>134</c:v>
                </c:pt>
                <c:pt idx="56" formatCode="#,##0">
                  <c:v>153</c:v>
                </c:pt>
                <c:pt idx="57" formatCode="#,##0">
                  <c:v>92</c:v>
                </c:pt>
                <c:pt idx="58">
                  <c:v>93</c:v>
                </c:pt>
                <c:pt idx="59">
                  <c:v>94</c:v>
                </c:pt>
                <c:pt idx="60">
                  <c:v>94</c:v>
                </c:pt>
                <c:pt idx="61">
                  <c:v>95</c:v>
                </c:pt>
                <c:pt idx="62">
                  <c:v>120</c:v>
                </c:pt>
                <c:pt idx="63">
                  <c:v>91</c:v>
                </c:pt>
                <c:pt idx="64">
                  <c:v>128</c:v>
                </c:pt>
                <c:pt idx="65">
                  <c:v>158</c:v>
                </c:pt>
                <c:pt idx="66">
                  <c:v>163</c:v>
                </c:pt>
                <c:pt idx="67">
                  <c:v>164</c:v>
                </c:pt>
                <c:pt idx="68">
                  <c:v>137</c:v>
                </c:pt>
                <c:pt idx="69">
                  <c:v>101</c:v>
                </c:pt>
                <c:pt idx="70">
                  <c:v>103</c:v>
                </c:pt>
                <c:pt idx="71">
                  <c:v>134</c:v>
                </c:pt>
                <c:pt idx="72">
                  <c:v>126</c:v>
                </c:pt>
                <c:pt idx="73">
                  <c:v>143</c:v>
                </c:pt>
                <c:pt idx="74">
                  <c:v>114</c:v>
                </c:pt>
                <c:pt idx="75">
                  <c:v>138</c:v>
                </c:pt>
                <c:pt idx="76">
                  <c:v>136</c:v>
                </c:pt>
                <c:pt idx="77">
                  <c:v>151</c:v>
                </c:pt>
                <c:pt idx="78">
                  <c:v>137</c:v>
                </c:pt>
                <c:pt idx="79">
                  <c:v>166</c:v>
                </c:pt>
                <c:pt idx="80">
                  <c:v>122</c:v>
                </c:pt>
                <c:pt idx="81">
                  <c:v>129</c:v>
                </c:pt>
                <c:pt idx="82">
                  <c:v>133</c:v>
                </c:pt>
                <c:pt idx="83">
                  <c:v>128</c:v>
                </c:pt>
                <c:pt idx="84">
                  <c:v>153</c:v>
                </c:pt>
                <c:pt idx="85">
                  <c:v>164</c:v>
                </c:pt>
                <c:pt idx="86">
                  <c:v>106</c:v>
                </c:pt>
                <c:pt idx="87">
                  <c:v>107</c:v>
                </c:pt>
                <c:pt idx="88">
                  <c:v>125</c:v>
                </c:pt>
                <c:pt idx="89">
                  <c:v>142</c:v>
                </c:pt>
                <c:pt idx="90">
                  <c:v>168</c:v>
                </c:pt>
                <c:pt idx="91">
                  <c:v>133</c:v>
                </c:pt>
                <c:pt idx="92">
                  <c:v>139</c:v>
                </c:pt>
                <c:pt idx="93">
                  <c:v>106</c:v>
                </c:pt>
                <c:pt idx="94">
                  <c:v>123</c:v>
                </c:pt>
                <c:pt idx="95">
                  <c:v>157</c:v>
                </c:pt>
                <c:pt idx="96">
                  <c:v>140</c:v>
                </c:pt>
                <c:pt idx="97">
                  <c:v>96</c:v>
                </c:pt>
                <c:pt idx="98">
                  <c:v>107</c:v>
                </c:pt>
                <c:pt idx="99">
                  <c:v>133</c:v>
                </c:pt>
                <c:pt idx="100">
                  <c:v>137</c:v>
                </c:pt>
                <c:pt idx="101">
                  <c:v>141</c:v>
                </c:pt>
                <c:pt idx="102">
                  <c:v>136</c:v>
                </c:pt>
                <c:pt idx="103">
                  <c:v>145</c:v>
                </c:pt>
              </c:numCache>
            </c:numRef>
          </c:val>
        </c:ser>
        <c:overlap val="100"/>
        <c:axId val="54711424"/>
        <c:axId val="54712960"/>
      </c:barChart>
      <c:lineChart>
        <c:grouping val="standard"/>
        <c:ser>
          <c:idx val="8"/>
          <c:order val="2"/>
          <c:tx>
            <c:strRef>
              <c:f>'LO andmed'!$B$7</c:f>
              <c:strCache>
                <c:ptCount val="1"/>
                <c:pt idx="0">
                  <c:v>keskmine hind (€/m²)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2721789241054083E-2"/>
                  <c:y val="-2.2598870056497182E-2"/>
                </c:manualLayout>
              </c:layout>
              <c:tx>
                <c:strRef>
                  <c:f>'LO andmed'!$EE$22</c:f>
                  <c:strCache>
                    <c:ptCount val="1"/>
                    <c:pt idx="0">
                      <c:v>2225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{3D018313-DD8C-4D5E-89AA-6451CAC54B5E}</c15:txfldGUID>
                      <c15:f>'LO andmed'!$EE$22</c15:f>
                      <c15:dlblFieldTableCache>
                        <c:ptCount val="1"/>
                        <c:pt idx="0">
                          <c:v>2225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andmed'!$AF$22:$EF$22</c:f>
              <c:numCache>
                <c:formatCode>General</c:formatCode>
                <c:ptCount val="105"/>
                <c:pt idx="0">
                  <c:v>2201</c:v>
                </c:pt>
                <c:pt idx="1">
                  <c:v>2193</c:v>
                </c:pt>
                <c:pt idx="2">
                  <c:v>2200</c:v>
                </c:pt>
                <c:pt idx="3">
                  <c:v>2215</c:v>
                </c:pt>
                <c:pt idx="4">
                  <c:v>2256</c:v>
                </c:pt>
                <c:pt idx="5">
                  <c:v>2301</c:v>
                </c:pt>
                <c:pt idx="6">
                  <c:v>2363</c:v>
                </c:pt>
                <c:pt idx="7">
                  <c:v>2385</c:v>
                </c:pt>
                <c:pt idx="8">
                  <c:v>2411</c:v>
                </c:pt>
                <c:pt idx="9">
                  <c:v>2402</c:v>
                </c:pt>
                <c:pt idx="10">
                  <c:v>2457</c:v>
                </c:pt>
                <c:pt idx="11">
                  <c:v>2488</c:v>
                </c:pt>
                <c:pt idx="12">
                  <c:v>2518</c:v>
                </c:pt>
                <c:pt idx="13">
                  <c:v>2513</c:v>
                </c:pt>
                <c:pt idx="14">
                  <c:v>2489</c:v>
                </c:pt>
                <c:pt idx="15">
                  <c:v>2485</c:v>
                </c:pt>
                <c:pt idx="16">
                  <c:v>2489</c:v>
                </c:pt>
                <c:pt idx="17">
                  <c:v>2487</c:v>
                </c:pt>
                <c:pt idx="18">
                  <c:v>2457</c:v>
                </c:pt>
                <c:pt idx="19">
                  <c:v>2432</c:v>
                </c:pt>
                <c:pt idx="20">
                  <c:v>2411</c:v>
                </c:pt>
                <c:pt idx="21">
                  <c:v>2360</c:v>
                </c:pt>
                <c:pt idx="22">
                  <c:v>2334</c:v>
                </c:pt>
                <c:pt idx="23">
                  <c:v>2309</c:v>
                </c:pt>
                <c:pt idx="24">
                  <c:v>2277</c:v>
                </c:pt>
                <c:pt idx="25">
                  <c:v>2236</c:v>
                </c:pt>
                <c:pt idx="26">
                  <c:v>2212</c:v>
                </c:pt>
                <c:pt idx="27">
                  <c:v>2188</c:v>
                </c:pt>
                <c:pt idx="28">
                  <c:v>2164</c:v>
                </c:pt>
                <c:pt idx="29">
                  <c:v>2135</c:v>
                </c:pt>
                <c:pt idx="30">
                  <c:v>2108</c:v>
                </c:pt>
                <c:pt idx="31">
                  <c:v>2028</c:v>
                </c:pt>
                <c:pt idx="32">
                  <c:v>2005</c:v>
                </c:pt>
                <c:pt idx="33">
                  <c:v>1957</c:v>
                </c:pt>
                <c:pt idx="34">
                  <c:v>1888</c:v>
                </c:pt>
                <c:pt idx="35">
                  <c:v>1826</c:v>
                </c:pt>
                <c:pt idx="36">
                  <c:v>1769</c:v>
                </c:pt>
                <c:pt idx="37">
                  <c:v>1726</c:v>
                </c:pt>
                <c:pt idx="38">
                  <c:v>1696</c:v>
                </c:pt>
                <c:pt idx="39">
                  <c:v>1654</c:v>
                </c:pt>
                <c:pt idx="40">
                  <c:v>1636</c:v>
                </c:pt>
                <c:pt idx="41">
                  <c:v>1620</c:v>
                </c:pt>
                <c:pt idx="42">
                  <c:v>1626</c:v>
                </c:pt>
                <c:pt idx="43">
                  <c:v>1617</c:v>
                </c:pt>
                <c:pt idx="44">
                  <c:v>1619</c:v>
                </c:pt>
                <c:pt idx="45">
                  <c:v>1596</c:v>
                </c:pt>
                <c:pt idx="46">
                  <c:v>1604</c:v>
                </c:pt>
                <c:pt idx="47">
                  <c:v>1594</c:v>
                </c:pt>
                <c:pt idx="48">
                  <c:v>1601</c:v>
                </c:pt>
                <c:pt idx="49">
                  <c:v>1591</c:v>
                </c:pt>
                <c:pt idx="50">
                  <c:v>1575</c:v>
                </c:pt>
                <c:pt idx="51">
                  <c:v>1572</c:v>
                </c:pt>
                <c:pt idx="52">
                  <c:v>1588</c:v>
                </c:pt>
                <c:pt idx="53">
                  <c:v>1592</c:v>
                </c:pt>
                <c:pt idx="54">
                  <c:v>1583</c:v>
                </c:pt>
                <c:pt idx="55">
                  <c:v>1583</c:v>
                </c:pt>
                <c:pt idx="56">
                  <c:v>1606</c:v>
                </c:pt>
                <c:pt idx="57">
                  <c:v>1624</c:v>
                </c:pt>
                <c:pt idx="58">
                  <c:v>1648</c:v>
                </c:pt>
                <c:pt idx="59">
                  <c:v>1656</c:v>
                </c:pt>
                <c:pt idx="60">
                  <c:v>1673</c:v>
                </c:pt>
                <c:pt idx="61">
                  <c:v>1667</c:v>
                </c:pt>
                <c:pt idx="62">
                  <c:v>1668</c:v>
                </c:pt>
                <c:pt idx="63">
                  <c:v>1682</c:v>
                </c:pt>
                <c:pt idx="64">
                  <c:v>1686</c:v>
                </c:pt>
                <c:pt idx="65">
                  <c:v>1665</c:v>
                </c:pt>
                <c:pt idx="66">
                  <c:v>1653</c:v>
                </c:pt>
                <c:pt idx="67">
                  <c:v>1662</c:v>
                </c:pt>
                <c:pt idx="68">
                  <c:v>1682</c:v>
                </c:pt>
                <c:pt idx="69">
                  <c:v>1688</c:v>
                </c:pt>
                <c:pt idx="70">
                  <c:v>1694</c:v>
                </c:pt>
                <c:pt idx="71">
                  <c:v>1715</c:v>
                </c:pt>
                <c:pt idx="72">
                  <c:v>1714</c:v>
                </c:pt>
                <c:pt idx="73">
                  <c:v>1710</c:v>
                </c:pt>
                <c:pt idx="74">
                  <c:v>1702</c:v>
                </c:pt>
                <c:pt idx="75">
                  <c:v>1716</c:v>
                </c:pt>
                <c:pt idx="76">
                  <c:v>1720</c:v>
                </c:pt>
                <c:pt idx="77">
                  <c:v>1751</c:v>
                </c:pt>
                <c:pt idx="78">
                  <c:v>1754</c:v>
                </c:pt>
                <c:pt idx="79">
                  <c:v>1777</c:v>
                </c:pt>
                <c:pt idx="80">
                  <c:v>1782</c:v>
                </c:pt>
                <c:pt idx="81">
                  <c:v>1817</c:v>
                </c:pt>
                <c:pt idx="82">
                  <c:v>1821</c:v>
                </c:pt>
                <c:pt idx="83">
                  <c:v>1839</c:v>
                </c:pt>
                <c:pt idx="84">
                  <c:v>1857</c:v>
                </c:pt>
                <c:pt idx="85">
                  <c:v>1882</c:v>
                </c:pt>
                <c:pt idx="86">
                  <c:v>1900</c:v>
                </c:pt>
                <c:pt idx="87">
                  <c:v>1917</c:v>
                </c:pt>
                <c:pt idx="88">
                  <c:v>1930</c:v>
                </c:pt>
                <c:pt idx="89">
                  <c:v>1967</c:v>
                </c:pt>
                <c:pt idx="90">
                  <c:v>1984</c:v>
                </c:pt>
                <c:pt idx="91">
                  <c:v>2041</c:v>
                </c:pt>
                <c:pt idx="92">
                  <c:v>2074</c:v>
                </c:pt>
                <c:pt idx="93">
                  <c:v>2100</c:v>
                </c:pt>
                <c:pt idx="94">
                  <c:v>2121</c:v>
                </c:pt>
                <c:pt idx="95">
                  <c:v>2132</c:v>
                </c:pt>
                <c:pt idx="96">
                  <c:v>2130</c:v>
                </c:pt>
                <c:pt idx="97">
                  <c:v>2151</c:v>
                </c:pt>
                <c:pt idx="98">
                  <c:v>2174</c:v>
                </c:pt>
                <c:pt idx="99">
                  <c:v>2175</c:v>
                </c:pt>
                <c:pt idx="100">
                  <c:v>2190</c:v>
                </c:pt>
                <c:pt idx="101">
                  <c:v>2185</c:v>
                </c:pt>
                <c:pt idx="102">
                  <c:v>2208</c:v>
                </c:pt>
                <c:pt idx="103">
                  <c:v>2225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'LO andmed'!$B$10</c:f>
              <c:strCache>
                <c:ptCount val="1"/>
                <c:pt idx="0">
                  <c:v>tehingute keskmine hind</c:v>
                </c:pt>
              </c:strCache>
            </c:strRef>
          </c:tx>
          <c:spPr>
            <a:ln w="25400">
              <a:solidFill>
                <a:srgbClr val="F20884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2721789241054083E-2"/>
                  <c:y val="-2.9378531073446287E-2"/>
                </c:manualLayout>
              </c:layout>
              <c:tx>
                <c:strRef>
                  <c:f>'LO andmed'!$EE$25</c:f>
                  <c:strCache>
                    <c:ptCount val="1"/>
                    <c:pt idx="0">
                      <c:v>1975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F20884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{6F26AF32-6652-455B-978C-828FFDE8B642}</c15:txfldGUID>
                      <c15:f>'LO andmed'!$EE$25</c15:f>
                      <c15:dlblFieldTableCache>
                        <c:ptCount val="1"/>
                        <c:pt idx="0">
                          <c:v>1975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andmed'!$AF$25:$EF$25</c:f>
              <c:numCache>
                <c:formatCode>0.00</c:formatCode>
                <c:ptCount val="105"/>
                <c:pt idx="0">
                  <c:v>1781.9762759960631</c:v>
                </c:pt>
                <c:pt idx="1">
                  <c:v>1886.6303222425313</c:v>
                </c:pt>
                <c:pt idx="2">
                  <c:v>1722.2936612426981</c:v>
                </c:pt>
                <c:pt idx="3">
                  <c:v>1760.8617846688733</c:v>
                </c:pt>
                <c:pt idx="4">
                  <c:v>1859.8634847187245</c:v>
                </c:pt>
                <c:pt idx="5">
                  <c:v>2222.6049109710743</c:v>
                </c:pt>
                <c:pt idx="6">
                  <c:v>2032.7892321654547</c:v>
                </c:pt>
                <c:pt idx="7">
                  <c:v>2038.1277721677559</c:v>
                </c:pt>
                <c:pt idx="8">
                  <c:v>2229.2414965551625</c:v>
                </c:pt>
                <c:pt idx="9">
                  <c:v>2108.7456699858103</c:v>
                </c:pt>
                <c:pt idx="10">
                  <c:v>2154.5249447164238</c:v>
                </c:pt>
                <c:pt idx="11">
                  <c:v>2234.3665716513492</c:v>
                </c:pt>
                <c:pt idx="12">
                  <c:v>2293.3014201168307</c:v>
                </c:pt>
                <c:pt idx="13">
                  <c:v>2145.9556708805767</c:v>
                </c:pt>
                <c:pt idx="14">
                  <c:v>2068.6347193639513</c:v>
                </c:pt>
                <c:pt idx="15">
                  <c:v>2063.3012922935354</c:v>
                </c:pt>
                <c:pt idx="16">
                  <c:v>2295.1254585660786</c:v>
                </c:pt>
                <c:pt idx="17">
                  <c:v>2143.5187197218556</c:v>
                </c:pt>
                <c:pt idx="18">
                  <c:v>2068.9619470044622</c:v>
                </c:pt>
                <c:pt idx="19">
                  <c:v>2090.3608451676387</c:v>
                </c:pt>
                <c:pt idx="20">
                  <c:v>2182.5840757736496</c:v>
                </c:pt>
                <c:pt idx="21">
                  <c:v>1885.0223051653395</c:v>
                </c:pt>
                <c:pt idx="22">
                  <c:v>2090.1531323098966</c:v>
                </c:pt>
                <c:pt idx="23">
                  <c:v>2083.2136055117408</c:v>
                </c:pt>
                <c:pt idx="24">
                  <c:v>1946.6989633530609</c:v>
                </c:pt>
                <c:pt idx="25">
                  <c:v>2020.9380951772275</c:v>
                </c:pt>
                <c:pt idx="26">
                  <c:v>1705.7565221837338</c:v>
                </c:pt>
                <c:pt idx="27">
                  <c:v>1730.4864954686645</c:v>
                </c:pt>
                <c:pt idx="28">
                  <c:v>1753.4378075748086</c:v>
                </c:pt>
                <c:pt idx="29">
                  <c:v>1673.7821635371258</c:v>
                </c:pt>
                <c:pt idx="30">
                  <c:v>1761.7885035726613</c:v>
                </c:pt>
                <c:pt idx="31">
                  <c:v>1452.967417841576</c:v>
                </c:pt>
                <c:pt idx="32">
                  <c:v>1557.0155816599133</c:v>
                </c:pt>
                <c:pt idx="33">
                  <c:v>1259.0594761801287</c:v>
                </c:pt>
                <c:pt idx="34">
                  <c:v>1356.0773586593889</c:v>
                </c:pt>
                <c:pt idx="35">
                  <c:v>1218.5394910076309</c:v>
                </c:pt>
                <c:pt idx="36">
                  <c:v>1388.0331829279201</c:v>
                </c:pt>
                <c:pt idx="37">
                  <c:v>1354.2878325003512</c:v>
                </c:pt>
                <c:pt idx="38">
                  <c:v>1127.4014801937801</c:v>
                </c:pt>
                <c:pt idx="39">
                  <c:v>1048.1510360078221</c:v>
                </c:pt>
                <c:pt idx="40">
                  <c:v>1150.6014086127334</c:v>
                </c:pt>
                <c:pt idx="41">
                  <c:v>1155.7782521442361</c:v>
                </c:pt>
                <c:pt idx="42">
                  <c:v>1036.8386742167627</c:v>
                </c:pt>
                <c:pt idx="43">
                  <c:v>1189.7792491659529</c:v>
                </c:pt>
                <c:pt idx="44">
                  <c:v>1189.1401326805824</c:v>
                </c:pt>
                <c:pt idx="45">
                  <c:v>1032.5565937647807</c:v>
                </c:pt>
                <c:pt idx="46">
                  <c:v>1259.3151227742769</c:v>
                </c:pt>
                <c:pt idx="47">
                  <c:v>1293.1882964989195</c:v>
                </c:pt>
                <c:pt idx="48">
                  <c:v>1274.0148019378007</c:v>
                </c:pt>
                <c:pt idx="49">
                  <c:v>1341.6972377385498</c:v>
                </c:pt>
                <c:pt idx="50">
                  <c:v>1336.9677757468085</c:v>
                </c:pt>
                <c:pt idx="51">
                  <c:v>1154.5639308220311</c:v>
                </c:pt>
                <c:pt idx="52">
                  <c:v>1338.0542737719377</c:v>
                </c:pt>
                <c:pt idx="53">
                  <c:v>1325.9749721984329</c:v>
                </c:pt>
                <c:pt idx="54">
                  <c:v>1361.1902905423538</c:v>
                </c:pt>
                <c:pt idx="55">
                  <c:v>1266.2814924648162</c:v>
                </c:pt>
                <c:pt idx="56">
                  <c:v>1135.9000000000001</c:v>
                </c:pt>
                <c:pt idx="57">
                  <c:v>1320.83</c:v>
                </c:pt>
                <c:pt idx="58" formatCode="General">
                  <c:v>1254.8799999999999</c:v>
                </c:pt>
                <c:pt idx="59" formatCode="General">
                  <c:v>1290.6499999999999</c:v>
                </c:pt>
                <c:pt idx="60" formatCode="General">
                  <c:v>1548.43</c:v>
                </c:pt>
                <c:pt idx="61" formatCode="General">
                  <c:v>1243.58</c:v>
                </c:pt>
                <c:pt idx="62" formatCode="General">
                  <c:v>1326.46</c:v>
                </c:pt>
                <c:pt idx="63" formatCode="General">
                  <c:v>1438.6399999999999</c:v>
                </c:pt>
                <c:pt idx="64" formatCode="General">
                  <c:v>1464.86</c:v>
                </c:pt>
                <c:pt idx="65" formatCode="General">
                  <c:v>1555.77</c:v>
                </c:pt>
                <c:pt idx="66" formatCode="General">
                  <c:v>1529.1599999999999</c:v>
                </c:pt>
                <c:pt idx="67" formatCode="General">
                  <c:v>1454</c:v>
                </c:pt>
                <c:pt idx="68" formatCode="General">
                  <c:v>1428.26</c:v>
                </c:pt>
                <c:pt idx="69" formatCode="General">
                  <c:v>1379.33</c:v>
                </c:pt>
                <c:pt idx="70" formatCode="General">
                  <c:v>1467.26</c:v>
                </c:pt>
                <c:pt idx="71" formatCode="General">
                  <c:v>1551.5</c:v>
                </c:pt>
                <c:pt idx="72" formatCode="General">
                  <c:v>1530.1599999999999</c:v>
                </c:pt>
                <c:pt idx="73" formatCode="General">
                  <c:v>1522.8</c:v>
                </c:pt>
                <c:pt idx="74" formatCode="General">
                  <c:v>1561.1799999999998</c:v>
                </c:pt>
                <c:pt idx="75" formatCode="General">
                  <c:v>1425.27</c:v>
                </c:pt>
                <c:pt idx="76" formatCode="General">
                  <c:v>1526.98</c:v>
                </c:pt>
                <c:pt idx="77" formatCode="General">
                  <c:v>1556.78</c:v>
                </c:pt>
                <c:pt idx="78" formatCode="General">
                  <c:v>1545.92</c:v>
                </c:pt>
                <c:pt idx="79" formatCode="General">
                  <c:v>1553.48</c:v>
                </c:pt>
                <c:pt idx="80" formatCode="General">
                  <c:v>1559.1299999999999</c:v>
                </c:pt>
                <c:pt idx="81" formatCode="General">
                  <c:v>1583.09</c:v>
                </c:pt>
                <c:pt idx="82" formatCode="General">
                  <c:v>1636.27</c:v>
                </c:pt>
                <c:pt idx="83" formatCode="General">
                  <c:v>1676.09</c:v>
                </c:pt>
                <c:pt idx="84" formatCode="General">
                  <c:v>1608.25</c:v>
                </c:pt>
                <c:pt idx="85" formatCode="General">
                  <c:v>1777.06</c:v>
                </c:pt>
                <c:pt idx="86" formatCode="General">
                  <c:v>1620.58</c:v>
                </c:pt>
                <c:pt idx="87" formatCode="General">
                  <c:v>1662.7</c:v>
                </c:pt>
                <c:pt idx="88" formatCode="General">
                  <c:v>1771.1899999999998</c:v>
                </c:pt>
                <c:pt idx="89" formatCode="General">
                  <c:v>1632.01</c:v>
                </c:pt>
                <c:pt idx="90" formatCode="General">
                  <c:v>1783.6399999999999</c:v>
                </c:pt>
                <c:pt idx="91" formatCode="General">
                  <c:v>1692.85</c:v>
                </c:pt>
                <c:pt idx="92" formatCode="General">
                  <c:v>1768.61</c:v>
                </c:pt>
                <c:pt idx="93" formatCode="General">
                  <c:v>1826.2</c:v>
                </c:pt>
                <c:pt idx="94" formatCode="General">
                  <c:v>1719.95</c:v>
                </c:pt>
                <c:pt idx="95" formatCode="General">
                  <c:v>1887.36</c:v>
                </c:pt>
                <c:pt idx="96" formatCode="General">
                  <c:v>1923.07</c:v>
                </c:pt>
                <c:pt idx="97" formatCode="General">
                  <c:v>1798.07</c:v>
                </c:pt>
                <c:pt idx="98" formatCode="General">
                  <c:v>1715.54</c:v>
                </c:pt>
                <c:pt idx="99" formatCode="General">
                  <c:v>1980.97</c:v>
                </c:pt>
                <c:pt idx="100" formatCode="General">
                  <c:v>1941.71</c:v>
                </c:pt>
                <c:pt idx="101" formatCode="General">
                  <c:v>1857</c:v>
                </c:pt>
                <c:pt idx="102" formatCode="General">
                  <c:v>1941</c:v>
                </c:pt>
                <c:pt idx="103" formatCode="General">
                  <c:v>1975</c:v>
                </c:pt>
              </c:numCache>
            </c:numRef>
          </c:val>
          <c:smooth val="1"/>
        </c:ser>
        <c:marker val="1"/>
        <c:axId val="54854400"/>
        <c:axId val="54855936"/>
      </c:lineChart>
      <c:catAx>
        <c:axId val="54711424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712960"/>
        <c:crosses val="autoZero"/>
        <c:auto val="1"/>
        <c:lblAlgn val="ctr"/>
        <c:lblOffset val="100"/>
        <c:tickLblSkip val="3"/>
        <c:tickMarkSkip val="1"/>
      </c:catAx>
      <c:valAx>
        <c:axId val="54712960"/>
        <c:scaling>
          <c:orientation val="minMax"/>
          <c:max val="36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2208660060201881E-2"/>
              <c:y val="0.46329542140565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711424"/>
        <c:crosses val="autoZero"/>
        <c:crossBetween val="between"/>
        <c:majorUnit val="200"/>
        <c:minorUnit val="200"/>
      </c:valAx>
      <c:catAx>
        <c:axId val="54854400"/>
        <c:scaling>
          <c:orientation val="minMax"/>
        </c:scaling>
        <c:delete val="1"/>
        <c:axPos val="b"/>
        <c:tickLblPos val="none"/>
        <c:crossAx val="54855936"/>
        <c:crosses val="autoZero"/>
        <c:auto val="1"/>
        <c:lblAlgn val="ctr"/>
        <c:lblOffset val="100"/>
      </c:catAx>
      <c:valAx>
        <c:axId val="54855936"/>
        <c:scaling>
          <c:orientation val="minMax"/>
          <c:max val="26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560488237832775"/>
              <c:y val="0.433931399600690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854400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341261633919345E-3"/>
          <c:y val="0.96239316239316264"/>
          <c:w val="0.99793174767321613"/>
          <c:h val="3.0769230769230778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t-EE"/>
              <a:t>Lasnamäe linnaosa korteriomandid</a:t>
            </a:r>
          </a:p>
        </c:rich>
      </c:tx>
      <c:layout>
        <c:manualLayout>
          <c:xMode val="edge"/>
          <c:yMode val="edge"/>
          <c:x val="0.25305212265596944"/>
          <c:y val="3.2626479067165801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3645484949832922E-2"/>
          <c:y val="0.15384615384615408"/>
          <c:w val="0.79487179487179482"/>
          <c:h val="0.69230769230769262"/>
        </c:manualLayout>
      </c:layout>
      <c:barChart>
        <c:barDir val="col"/>
        <c:grouping val="stacked"/>
        <c:ser>
          <c:idx val="2"/>
          <c:order val="0"/>
          <c:tx>
            <c:strRef>
              <c:f>'LO andmed'!$B$6</c:f>
              <c:strCache>
                <c:ptCount val="1"/>
                <c:pt idx="0">
                  <c:v>pakkumiste arv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andmed'!$AF$39:$EF$39</c:f>
              <c:numCache>
                <c:formatCode>General</c:formatCode>
                <c:ptCount val="105"/>
                <c:pt idx="0">
                  <c:v>1251</c:v>
                </c:pt>
                <c:pt idx="1">
                  <c:v>1287</c:v>
                </c:pt>
                <c:pt idx="2">
                  <c:v>1445</c:v>
                </c:pt>
                <c:pt idx="3">
                  <c:v>1367</c:v>
                </c:pt>
                <c:pt idx="4">
                  <c:v>1296</c:v>
                </c:pt>
                <c:pt idx="5">
                  <c:v>1246</c:v>
                </c:pt>
                <c:pt idx="6">
                  <c:v>1275</c:v>
                </c:pt>
                <c:pt idx="7">
                  <c:v>1291</c:v>
                </c:pt>
                <c:pt idx="8">
                  <c:v>1173</c:v>
                </c:pt>
                <c:pt idx="9">
                  <c:v>1305</c:v>
                </c:pt>
                <c:pt idx="10">
                  <c:v>1302</c:v>
                </c:pt>
                <c:pt idx="11">
                  <c:v>1484</c:v>
                </c:pt>
                <c:pt idx="12">
                  <c:v>1532</c:v>
                </c:pt>
                <c:pt idx="13">
                  <c:v>1794</c:v>
                </c:pt>
                <c:pt idx="14">
                  <c:v>1862</c:v>
                </c:pt>
                <c:pt idx="15">
                  <c:v>1980</c:v>
                </c:pt>
                <c:pt idx="16">
                  <c:v>2023</c:v>
                </c:pt>
                <c:pt idx="17">
                  <c:v>2076</c:v>
                </c:pt>
                <c:pt idx="18">
                  <c:v>2088</c:v>
                </c:pt>
                <c:pt idx="19">
                  <c:v>2018</c:v>
                </c:pt>
                <c:pt idx="20">
                  <c:v>1880</c:v>
                </c:pt>
                <c:pt idx="21">
                  <c:v>2013</c:v>
                </c:pt>
                <c:pt idx="22">
                  <c:v>2204</c:v>
                </c:pt>
                <c:pt idx="23">
                  <c:v>2426</c:v>
                </c:pt>
                <c:pt idx="24">
                  <c:v>2670</c:v>
                </c:pt>
                <c:pt idx="25">
                  <c:v>2729</c:v>
                </c:pt>
                <c:pt idx="26">
                  <c:v>2477</c:v>
                </c:pt>
                <c:pt idx="27">
                  <c:v>2442</c:v>
                </c:pt>
                <c:pt idx="28">
                  <c:v>2431</c:v>
                </c:pt>
                <c:pt idx="29">
                  <c:v>2379</c:v>
                </c:pt>
                <c:pt idx="30">
                  <c:v>2388</c:v>
                </c:pt>
                <c:pt idx="31">
                  <c:v>2310</c:v>
                </c:pt>
                <c:pt idx="32">
                  <c:v>2052</c:v>
                </c:pt>
                <c:pt idx="33">
                  <c:v>2082</c:v>
                </c:pt>
                <c:pt idx="34">
                  <c:v>2079</c:v>
                </c:pt>
                <c:pt idx="35">
                  <c:v>2062</c:v>
                </c:pt>
                <c:pt idx="36">
                  <c:v>1899</c:v>
                </c:pt>
                <c:pt idx="37">
                  <c:v>1692</c:v>
                </c:pt>
                <c:pt idx="38">
                  <c:v>1578</c:v>
                </c:pt>
                <c:pt idx="39">
                  <c:v>1482</c:v>
                </c:pt>
                <c:pt idx="40">
                  <c:v>1452</c:v>
                </c:pt>
                <c:pt idx="41">
                  <c:v>1469</c:v>
                </c:pt>
                <c:pt idx="42">
                  <c:v>1434</c:v>
                </c:pt>
                <c:pt idx="43">
                  <c:v>1481</c:v>
                </c:pt>
                <c:pt idx="44">
                  <c:v>1361</c:v>
                </c:pt>
                <c:pt idx="45">
                  <c:v>1383</c:v>
                </c:pt>
                <c:pt idx="46">
                  <c:v>1344</c:v>
                </c:pt>
                <c:pt idx="47">
                  <c:v>1494</c:v>
                </c:pt>
                <c:pt idx="48">
                  <c:v>1481</c:v>
                </c:pt>
                <c:pt idx="49">
                  <c:v>1542</c:v>
                </c:pt>
                <c:pt idx="50">
                  <c:v>1530</c:v>
                </c:pt>
                <c:pt idx="51">
                  <c:v>1545</c:v>
                </c:pt>
                <c:pt idx="52">
                  <c:v>1556</c:v>
                </c:pt>
                <c:pt idx="53">
                  <c:v>2108</c:v>
                </c:pt>
                <c:pt idx="54">
                  <c:v>2264</c:v>
                </c:pt>
                <c:pt idx="55">
                  <c:v>2127</c:v>
                </c:pt>
                <c:pt idx="56">
                  <c:v>1675</c:v>
                </c:pt>
                <c:pt idx="57">
                  <c:v>1366</c:v>
                </c:pt>
                <c:pt idx="58">
                  <c:v>1067</c:v>
                </c:pt>
                <c:pt idx="59">
                  <c:v>1782</c:v>
                </c:pt>
                <c:pt idx="60">
                  <c:v>1699</c:v>
                </c:pt>
                <c:pt idx="61">
                  <c:v>1779</c:v>
                </c:pt>
                <c:pt idx="62">
                  <c:v>1655</c:v>
                </c:pt>
                <c:pt idx="63">
                  <c:v>1764</c:v>
                </c:pt>
                <c:pt idx="64">
                  <c:v>1745</c:v>
                </c:pt>
                <c:pt idx="65">
                  <c:v>1758</c:v>
                </c:pt>
                <c:pt idx="66">
                  <c:v>1918</c:v>
                </c:pt>
                <c:pt idx="67">
                  <c:v>1949</c:v>
                </c:pt>
                <c:pt idx="68">
                  <c:v>1779</c:v>
                </c:pt>
                <c:pt idx="69">
                  <c:v>1960</c:v>
                </c:pt>
                <c:pt idx="70">
                  <c:v>2018</c:v>
                </c:pt>
                <c:pt idx="71">
                  <c:v>1872</c:v>
                </c:pt>
                <c:pt idx="72">
                  <c:v>1745</c:v>
                </c:pt>
                <c:pt idx="73">
                  <c:v>1708</c:v>
                </c:pt>
                <c:pt idx="74">
                  <c:v>1594</c:v>
                </c:pt>
                <c:pt idx="75">
                  <c:v>1552</c:v>
                </c:pt>
                <c:pt idx="76">
                  <c:v>1552</c:v>
                </c:pt>
                <c:pt idx="77">
                  <c:v>1738</c:v>
                </c:pt>
                <c:pt idx="78">
                  <c:v>1558</c:v>
                </c:pt>
                <c:pt idx="79">
                  <c:v>1343</c:v>
                </c:pt>
                <c:pt idx="80">
                  <c:v>1166</c:v>
                </c:pt>
                <c:pt idx="81">
                  <c:v>1308</c:v>
                </c:pt>
                <c:pt idx="82">
                  <c:v>1166</c:v>
                </c:pt>
                <c:pt idx="83">
                  <c:v>1109</c:v>
                </c:pt>
                <c:pt idx="84">
                  <c:v>1118</c:v>
                </c:pt>
                <c:pt idx="85">
                  <c:v>1136</c:v>
                </c:pt>
                <c:pt idx="86">
                  <c:v>1113</c:v>
                </c:pt>
                <c:pt idx="87">
                  <c:v>1066</c:v>
                </c:pt>
                <c:pt idx="88">
                  <c:v>1062</c:v>
                </c:pt>
                <c:pt idx="89">
                  <c:v>1044</c:v>
                </c:pt>
                <c:pt idx="90">
                  <c:v>1036</c:v>
                </c:pt>
                <c:pt idx="91">
                  <c:v>970</c:v>
                </c:pt>
                <c:pt idx="92">
                  <c:v>861</c:v>
                </c:pt>
                <c:pt idx="93">
                  <c:v>1026</c:v>
                </c:pt>
                <c:pt idx="94">
                  <c:v>1003</c:v>
                </c:pt>
                <c:pt idx="95">
                  <c:v>1246</c:v>
                </c:pt>
                <c:pt idx="96">
                  <c:v>1361</c:v>
                </c:pt>
                <c:pt idx="97">
                  <c:v>1550</c:v>
                </c:pt>
                <c:pt idx="98">
                  <c:v>1075</c:v>
                </c:pt>
                <c:pt idx="99">
                  <c:v>1092</c:v>
                </c:pt>
                <c:pt idx="100">
                  <c:v>1101</c:v>
                </c:pt>
                <c:pt idx="101">
                  <c:v>1142</c:v>
                </c:pt>
                <c:pt idx="102">
                  <c:v>1184</c:v>
                </c:pt>
                <c:pt idx="103">
                  <c:v>1071</c:v>
                </c:pt>
              </c:numCache>
            </c:numRef>
          </c:val>
        </c:ser>
        <c:ser>
          <c:idx val="3"/>
          <c:order val="1"/>
          <c:tx>
            <c:strRef>
              <c:f>'LO andmed'!$B$13</c:f>
              <c:strCache>
                <c:ptCount val="1"/>
                <c:pt idx="0">
                  <c:v>tehingute arv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andmed'!$AF$46:$EF$46</c:f>
              <c:numCache>
                <c:formatCode>General</c:formatCode>
                <c:ptCount val="105"/>
                <c:pt idx="0">
                  <c:v>205</c:v>
                </c:pt>
                <c:pt idx="1">
                  <c:v>226</c:v>
                </c:pt>
                <c:pt idx="2">
                  <c:v>224</c:v>
                </c:pt>
                <c:pt idx="3">
                  <c:v>212</c:v>
                </c:pt>
                <c:pt idx="4">
                  <c:v>258</c:v>
                </c:pt>
                <c:pt idx="5">
                  <c:v>247</c:v>
                </c:pt>
                <c:pt idx="6">
                  <c:v>292</c:v>
                </c:pt>
                <c:pt idx="7">
                  <c:v>339</c:v>
                </c:pt>
                <c:pt idx="8">
                  <c:v>286</c:v>
                </c:pt>
                <c:pt idx="9">
                  <c:v>215</c:v>
                </c:pt>
                <c:pt idx="10">
                  <c:v>204</c:v>
                </c:pt>
                <c:pt idx="11">
                  <c:v>253</c:v>
                </c:pt>
                <c:pt idx="12">
                  <c:v>277</c:v>
                </c:pt>
                <c:pt idx="13">
                  <c:v>256</c:v>
                </c:pt>
                <c:pt idx="14">
                  <c:v>197</c:v>
                </c:pt>
                <c:pt idx="15">
                  <c:v>182</c:v>
                </c:pt>
                <c:pt idx="16">
                  <c:v>156</c:v>
                </c:pt>
                <c:pt idx="17">
                  <c:v>138</c:v>
                </c:pt>
                <c:pt idx="18">
                  <c:v>196</c:v>
                </c:pt>
                <c:pt idx="19">
                  <c:v>201</c:v>
                </c:pt>
                <c:pt idx="20">
                  <c:v>136</c:v>
                </c:pt>
                <c:pt idx="21">
                  <c:v>107</c:v>
                </c:pt>
                <c:pt idx="22">
                  <c:v>129</c:v>
                </c:pt>
                <c:pt idx="23">
                  <c:v>170</c:v>
                </c:pt>
                <c:pt idx="24">
                  <c:v>175</c:v>
                </c:pt>
                <c:pt idx="25">
                  <c:v>133</c:v>
                </c:pt>
                <c:pt idx="26">
                  <c:v>134</c:v>
                </c:pt>
                <c:pt idx="27">
                  <c:v>130</c:v>
                </c:pt>
                <c:pt idx="28">
                  <c:v>114</c:v>
                </c:pt>
                <c:pt idx="29" formatCode="#,##0">
                  <c:v>98</c:v>
                </c:pt>
                <c:pt idx="30">
                  <c:v>112</c:v>
                </c:pt>
                <c:pt idx="31">
                  <c:v>73</c:v>
                </c:pt>
                <c:pt idx="32">
                  <c:v>67</c:v>
                </c:pt>
                <c:pt idx="33">
                  <c:v>56</c:v>
                </c:pt>
                <c:pt idx="34">
                  <c:v>58</c:v>
                </c:pt>
                <c:pt idx="35">
                  <c:v>76</c:v>
                </c:pt>
                <c:pt idx="36">
                  <c:v>95</c:v>
                </c:pt>
                <c:pt idx="37">
                  <c:v>72</c:v>
                </c:pt>
                <c:pt idx="38">
                  <c:v>67</c:v>
                </c:pt>
                <c:pt idx="39">
                  <c:v>82</c:v>
                </c:pt>
                <c:pt idx="40">
                  <c:v>87</c:v>
                </c:pt>
                <c:pt idx="41">
                  <c:v>127</c:v>
                </c:pt>
                <c:pt idx="42">
                  <c:v>113</c:v>
                </c:pt>
                <c:pt idx="43">
                  <c:v>108</c:v>
                </c:pt>
                <c:pt idx="44">
                  <c:v>109</c:v>
                </c:pt>
                <c:pt idx="45">
                  <c:v>62</c:v>
                </c:pt>
                <c:pt idx="46">
                  <c:v>104</c:v>
                </c:pt>
                <c:pt idx="47">
                  <c:v>137</c:v>
                </c:pt>
                <c:pt idx="48">
                  <c:v>94</c:v>
                </c:pt>
                <c:pt idx="49" formatCode="0">
                  <c:v>92</c:v>
                </c:pt>
                <c:pt idx="50" formatCode="0">
                  <c:v>114</c:v>
                </c:pt>
                <c:pt idx="51" formatCode="0">
                  <c:v>100</c:v>
                </c:pt>
                <c:pt idx="52">
                  <c:v>96</c:v>
                </c:pt>
                <c:pt idx="53" formatCode="#,##0">
                  <c:v>115</c:v>
                </c:pt>
                <c:pt idx="54" formatCode="#,##0">
                  <c:v>112</c:v>
                </c:pt>
                <c:pt idx="55" formatCode="#,##0">
                  <c:v>137</c:v>
                </c:pt>
                <c:pt idx="56" formatCode="#,##0">
                  <c:v>164</c:v>
                </c:pt>
                <c:pt idx="57" formatCode="#,##0">
                  <c:v>87</c:v>
                </c:pt>
                <c:pt idx="58">
                  <c:v>97</c:v>
                </c:pt>
                <c:pt idx="59">
                  <c:v>120</c:v>
                </c:pt>
                <c:pt idx="60">
                  <c:v>103</c:v>
                </c:pt>
                <c:pt idx="61">
                  <c:v>100</c:v>
                </c:pt>
                <c:pt idx="62">
                  <c:v>95</c:v>
                </c:pt>
                <c:pt idx="63">
                  <c:v>102</c:v>
                </c:pt>
                <c:pt idx="64">
                  <c:v>118</c:v>
                </c:pt>
                <c:pt idx="65">
                  <c:v>113</c:v>
                </c:pt>
                <c:pt idx="66">
                  <c:v>98</c:v>
                </c:pt>
                <c:pt idx="67">
                  <c:v>142</c:v>
                </c:pt>
                <c:pt idx="68">
                  <c:v>128</c:v>
                </c:pt>
                <c:pt idx="69">
                  <c:v>96</c:v>
                </c:pt>
                <c:pt idx="70">
                  <c:v>114</c:v>
                </c:pt>
                <c:pt idx="71">
                  <c:v>125</c:v>
                </c:pt>
                <c:pt idx="72">
                  <c:v>127</c:v>
                </c:pt>
                <c:pt idx="73">
                  <c:v>140</c:v>
                </c:pt>
                <c:pt idx="74">
                  <c:v>115</c:v>
                </c:pt>
                <c:pt idx="75">
                  <c:v>134</c:v>
                </c:pt>
                <c:pt idx="76">
                  <c:v>131</c:v>
                </c:pt>
                <c:pt idx="77">
                  <c:v>149</c:v>
                </c:pt>
                <c:pt idx="78">
                  <c:v>134</c:v>
                </c:pt>
                <c:pt idx="79">
                  <c:v>138</c:v>
                </c:pt>
                <c:pt idx="80">
                  <c:v>115</c:v>
                </c:pt>
                <c:pt idx="81">
                  <c:v>136</c:v>
                </c:pt>
                <c:pt idx="82">
                  <c:v>140</c:v>
                </c:pt>
                <c:pt idx="83">
                  <c:v>126</c:v>
                </c:pt>
                <c:pt idx="84">
                  <c:v>152</c:v>
                </c:pt>
                <c:pt idx="85">
                  <c:v>163</c:v>
                </c:pt>
                <c:pt idx="86">
                  <c:v>108</c:v>
                </c:pt>
                <c:pt idx="87">
                  <c:v>104</c:v>
                </c:pt>
                <c:pt idx="88">
                  <c:v>127</c:v>
                </c:pt>
                <c:pt idx="89">
                  <c:v>138</c:v>
                </c:pt>
                <c:pt idx="90">
                  <c:v>171</c:v>
                </c:pt>
                <c:pt idx="91">
                  <c:v>158</c:v>
                </c:pt>
                <c:pt idx="92">
                  <c:v>123</c:v>
                </c:pt>
                <c:pt idx="93">
                  <c:v>113</c:v>
                </c:pt>
                <c:pt idx="94">
                  <c:v>121</c:v>
                </c:pt>
                <c:pt idx="95">
                  <c:v>135</c:v>
                </c:pt>
                <c:pt idx="96">
                  <c:v>107</c:v>
                </c:pt>
                <c:pt idx="97">
                  <c:v>115</c:v>
                </c:pt>
                <c:pt idx="98">
                  <c:v>94</c:v>
                </c:pt>
                <c:pt idx="99">
                  <c:v>113</c:v>
                </c:pt>
                <c:pt idx="100">
                  <c:v>94</c:v>
                </c:pt>
                <c:pt idx="101">
                  <c:v>131</c:v>
                </c:pt>
                <c:pt idx="102">
                  <c:v>161</c:v>
                </c:pt>
                <c:pt idx="103">
                  <c:v>149</c:v>
                </c:pt>
              </c:numCache>
            </c:numRef>
          </c:val>
        </c:ser>
        <c:overlap val="100"/>
        <c:axId val="54915840"/>
        <c:axId val="54917376"/>
      </c:barChart>
      <c:lineChart>
        <c:grouping val="standard"/>
        <c:ser>
          <c:idx val="8"/>
          <c:order val="2"/>
          <c:tx>
            <c:strRef>
              <c:f>'LO andmed'!$B$7</c:f>
              <c:strCache>
                <c:ptCount val="1"/>
                <c:pt idx="0">
                  <c:v>keskmine hind (€/m²)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4444444444444564E-2"/>
                  <c:y val="-2.6163521321553151E-2"/>
                </c:manualLayout>
              </c:layout>
              <c:tx>
                <c:strRef>
                  <c:f>'LO andmed'!$EE$40</c:f>
                  <c:strCache>
                    <c:ptCount val="1"/>
                    <c:pt idx="0">
                      <c:v>1300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{21B9B08F-08B4-49FE-A4D5-28C6A9FCB6BF}</c15:txfldGUID>
                      <c15:f>'LO andmed'!$EE$40</c15:f>
                      <c15:dlblFieldTableCache>
                        <c:ptCount val="1"/>
                        <c:pt idx="0">
                          <c:v>1300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andmed'!$AF$40:$EF$40</c:f>
              <c:numCache>
                <c:formatCode>General</c:formatCode>
                <c:ptCount val="105"/>
                <c:pt idx="0">
                  <c:v>1461</c:v>
                </c:pt>
                <c:pt idx="1">
                  <c:v>1428</c:v>
                </c:pt>
                <c:pt idx="2">
                  <c:v>1404</c:v>
                </c:pt>
                <c:pt idx="3">
                  <c:v>1406</c:v>
                </c:pt>
                <c:pt idx="4">
                  <c:v>1418</c:v>
                </c:pt>
                <c:pt idx="5">
                  <c:v>1464</c:v>
                </c:pt>
                <c:pt idx="6">
                  <c:v>1488</c:v>
                </c:pt>
                <c:pt idx="7">
                  <c:v>1502</c:v>
                </c:pt>
                <c:pt idx="8">
                  <c:v>1521</c:v>
                </c:pt>
                <c:pt idx="9">
                  <c:v>1543</c:v>
                </c:pt>
                <c:pt idx="10">
                  <c:v>1573</c:v>
                </c:pt>
                <c:pt idx="11">
                  <c:v>1590</c:v>
                </c:pt>
                <c:pt idx="12">
                  <c:v>1714</c:v>
                </c:pt>
                <c:pt idx="13">
                  <c:v>1719</c:v>
                </c:pt>
                <c:pt idx="14">
                  <c:v>1600</c:v>
                </c:pt>
                <c:pt idx="15">
                  <c:v>1564</c:v>
                </c:pt>
                <c:pt idx="16">
                  <c:v>1549</c:v>
                </c:pt>
                <c:pt idx="17">
                  <c:v>1538</c:v>
                </c:pt>
                <c:pt idx="18">
                  <c:v>1520</c:v>
                </c:pt>
                <c:pt idx="19">
                  <c:v>1496</c:v>
                </c:pt>
                <c:pt idx="20">
                  <c:v>1481</c:v>
                </c:pt>
                <c:pt idx="21">
                  <c:v>1452</c:v>
                </c:pt>
                <c:pt idx="22">
                  <c:v>1449</c:v>
                </c:pt>
                <c:pt idx="23">
                  <c:v>1434</c:v>
                </c:pt>
                <c:pt idx="24">
                  <c:v>1430</c:v>
                </c:pt>
                <c:pt idx="25">
                  <c:v>1426</c:v>
                </c:pt>
                <c:pt idx="26">
                  <c:v>1398</c:v>
                </c:pt>
                <c:pt idx="27">
                  <c:v>1387</c:v>
                </c:pt>
                <c:pt idx="28">
                  <c:v>1376</c:v>
                </c:pt>
                <c:pt idx="29">
                  <c:v>1347</c:v>
                </c:pt>
                <c:pt idx="30">
                  <c:v>1315</c:v>
                </c:pt>
                <c:pt idx="31">
                  <c:v>1291</c:v>
                </c:pt>
                <c:pt idx="32">
                  <c:v>1246</c:v>
                </c:pt>
                <c:pt idx="33">
                  <c:v>1204</c:v>
                </c:pt>
                <c:pt idx="34">
                  <c:v>1147</c:v>
                </c:pt>
                <c:pt idx="35">
                  <c:v>1099</c:v>
                </c:pt>
                <c:pt idx="36">
                  <c:v>1022</c:v>
                </c:pt>
                <c:pt idx="37">
                  <c:v>978</c:v>
                </c:pt>
                <c:pt idx="38">
                  <c:v>951</c:v>
                </c:pt>
                <c:pt idx="39">
                  <c:v>910</c:v>
                </c:pt>
                <c:pt idx="40">
                  <c:v>890</c:v>
                </c:pt>
                <c:pt idx="41">
                  <c:v>885</c:v>
                </c:pt>
                <c:pt idx="42">
                  <c:v>876</c:v>
                </c:pt>
                <c:pt idx="43">
                  <c:v>864</c:v>
                </c:pt>
                <c:pt idx="44">
                  <c:v>877</c:v>
                </c:pt>
                <c:pt idx="45">
                  <c:v>869</c:v>
                </c:pt>
                <c:pt idx="46">
                  <c:v>869</c:v>
                </c:pt>
                <c:pt idx="47">
                  <c:v>855</c:v>
                </c:pt>
                <c:pt idx="48">
                  <c:v>850</c:v>
                </c:pt>
                <c:pt idx="49">
                  <c:v>851</c:v>
                </c:pt>
                <c:pt idx="50">
                  <c:v>848</c:v>
                </c:pt>
                <c:pt idx="51">
                  <c:v>859</c:v>
                </c:pt>
                <c:pt idx="52">
                  <c:v>862</c:v>
                </c:pt>
                <c:pt idx="53">
                  <c:v>864</c:v>
                </c:pt>
                <c:pt idx="54">
                  <c:v>859</c:v>
                </c:pt>
                <c:pt idx="55">
                  <c:v>868</c:v>
                </c:pt>
                <c:pt idx="56">
                  <c:v>882</c:v>
                </c:pt>
                <c:pt idx="57">
                  <c:v>908</c:v>
                </c:pt>
                <c:pt idx="58">
                  <c:v>907</c:v>
                </c:pt>
                <c:pt idx="59">
                  <c:v>895</c:v>
                </c:pt>
                <c:pt idx="60">
                  <c:v>895</c:v>
                </c:pt>
                <c:pt idx="61">
                  <c:v>886</c:v>
                </c:pt>
                <c:pt idx="62">
                  <c:v>883</c:v>
                </c:pt>
                <c:pt idx="63">
                  <c:v>890</c:v>
                </c:pt>
                <c:pt idx="64">
                  <c:v>904</c:v>
                </c:pt>
                <c:pt idx="65">
                  <c:v>899</c:v>
                </c:pt>
                <c:pt idx="66">
                  <c:v>895</c:v>
                </c:pt>
                <c:pt idx="67">
                  <c:v>910</c:v>
                </c:pt>
                <c:pt idx="68">
                  <c:v>926</c:v>
                </c:pt>
                <c:pt idx="69">
                  <c:v>933</c:v>
                </c:pt>
                <c:pt idx="70">
                  <c:v>940</c:v>
                </c:pt>
                <c:pt idx="71">
                  <c:v>926</c:v>
                </c:pt>
                <c:pt idx="72">
                  <c:v>926</c:v>
                </c:pt>
                <c:pt idx="73">
                  <c:v>934</c:v>
                </c:pt>
                <c:pt idx="74">
                  <c:v>935</c:v>
                </c:pt>
                <c:pt idx="75">
                  <c:v>940</c:v>
                </c:pt>
                <c:pt idx="76">
                  <c:v>940</c:v>
                </c:pt>
                <c:pt idx="77">
                  <c:v>951</c:v>
                </c:pt>
                <c:pt idx="78">
                  <c:v>945</c:v>
                </c:pt>
                <c:pt idx="79">
                  <c:v>965</c:v>
                </c:pt>
                <c:pt idx="80">
                  <c:v>970</c:v>
                </c:pt>
                <c:pt idx="81">
                  <c:v>983</c:v>
                </c:pt>
                <c:pt idx="82">
                  <c:v>997</c:v>
                </c:pt>
                <c:pt idx="83">
                  <c:v>1026</c:v>
                </c:pt>
                <c:pt idx="84">
                  <c:v>1055</c:v>
                </c:pt>
                <c:pt idx="85">
                  <c:v>1084</c:v>
                </c:pt>
                <c:pt idx="86">
                  <c:v>1103</c:v>
                </c:pt>
                <c:pt idx="87">
                  <c:v>1104</c:v>
                </c:pt>
                <c:pt idx="88">
                  <c:v>1113</c:v>
                </c:pt>
                <c:pt idx="89">
                  <c:v>1124</c:v>
                </c:pt>
                <c:pt idx="90">
                  <c:v>1137</c:v>
                </c:pt>
                <c:pt idx="91">
                  <c:v>1166</c:v>
                </c:pt>
                <c:pt idx="92">
                  <c:v>1202</c:v>
                </c:pt>
                <c:pt idx="93">
                  <c:v>1231</c:v>
                </c:pt>
                <c:pt idx="94">
                  <c:v>1265</c:v>
                </c:pt>
                <c:pt idx="95">
                  <c:v>1269</c:v>
                </c:pt>
                <c:pt idx="96">
                  <c:v>1279</c:v>
                </c:pt>
                <c:pt idx="97">
                  <c:v>1280</c:v>
                </c:pt>
                <c:pt idx="98">
                  <c:v>1282</c:v>
                </c:pt>
                <c:pt idx="99">
                  <c:v>1286</c:v>
                </c:pt>
                <c:pt idx="100">
                  <c:v>1278</c:v>
                </c:pt>
                <c:pt idx="101">
                  <c:v>1290</c:v>
                </c:pt>
                <c:pt idx="102">
                  <c:v>1292</c:v>
                </c:pt>
                <c:pt idx="103">
                  <c:v>1300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'LO andmed'!$B$10</c:f>
              <c:strCache>
                <c:ptCount val="1"/>
                <c:pt idx="0">
                  <c:v>tehingute keskmine hind</c:v>
                </c:pt>
              </c:strCache>
            </c:strRef>
          </c:tx>
          <c:spPr>
            <a:ln w="25400">
              <a:solidFill>
                <a:srgbClr val="F20884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6.0740857392825788E-2"/>
                  <c:y val="4.3605868869255101E-3"/>
                </c:manualLayout>
              </c:layout>
              <c:tx>
                <c:strRef>
                  <c:f>'LO andmed'!$EE$43</c:f>
                  <c:strCache>
                    <c:ptCount val="1"/>
                    <c:pt idx="0">
                      <c:v>1236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FF3399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{84EFAE4E-DBEE-4E8D-A9CB-8061370BE1A4}</c15:txfldGUID>
                      <c15:f>'LO andmed'!$EE$43</c15:f>
                      <c15:dlblFieldTableCache>
                        <c:ptCount val="1"/>
                        <c:pt idx="0">
                          <c:v>1236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andmed'!$AF$43:$EF$43</c:f>
              <c:numCache>
                <c:formatCode>0.00</c:formatCode>
                <c:ptCount val="105"/>
                <c:pt idx="0">
                  <c:v>1113.91612235246</c:v>
                </c:pt>
                <c:pt idx="1">
                  <c:v>1097.5688008896502</c:v>
                </c:pt>
                <c:pt idx="2">
                  <c:v>1101.9895696189587</c:v>
                </c:pt>
                <c:pt idx="3">
                  <c:v>1074.0748788874255</c:v>
                </c:pt>
                <c:pt idx="4">
                  <c:v>1171.02884971815</c:v>
                </c:pt>
                <c:pt idx="5">
                  <c:v>1239.1107333222553</c:v>
                </c:pt>
                <c:pt idx="6">
                  <c:v>1264.4459499188322</c:v>
                </c:pt>
                <c:pt idx="7">
                  <c:v>1181.3275727634123</c:v>
                </c:pt>
                <c:pt idx="8">
                  <c:v>1332.6709956156608</c:v>
                </c:pt>
                <c:pt idx="9">
                  <c:v>1287.4509478097477</c:v>
                </c:pt>
                <c:pt idx="10">
                  <c:v>1339.0819730804137</c:v>
                </c:pt>
                <c:pt idx="11">
                  <c:v>1391.5572712282544</c:v>
                </c:pt>
                <c:pt idx="12">
                  <c:v>1379.6166579320754</c:v>
                </c:pt>
                <c:pt idx="13">
                  <c:v>1407.3466439993354</c:v>
                </c:pt>
                <c:pt idx="14">
                  <c:v>1434.5519154321069</c:v>
                </c:pt>
                <c:pt idx="15">
                  <c:v>1402.769291731111</c:v>
                </c:pt>
                <c:pt idx="16">
                  <c:v>1434.4253703680033</c:v>
                </c:pt>
                <c:pt idx="17">
                  <c:v>1250.6467858831954</c:v>
                </c:pt>
                <c:pt idx="18">
                  <c:v>1274.9076476678645</c:v>
                </c:pt>
                <c:pt idx="19">
                  <c:v>1401.4220341799498</c:v>
                </c:pt>
                <c:pt idx="20">
                  <c:v>1312.3688213413777</c:v>
                </c:pt>
                <c:pt idx="21">
                  <c:v>1277.4749785895976</c:v>
                </c:pt>
                <c:pt idx="22">
                  <c:v>1215.6212851354285</c:v>
                </c:pt>
                <c:pt idx="23">
                  <c:v>1273.8492707680903</c:v>
                </c:pt>
                <c:pt idx="24">
                  <c:v>1149.2733245561328</c:v>
                </c:pt>
                <c:pt idx="25">
                  <c:v>1132.1922973681178</c:v>
                </c:pt>
                <c:pt idx="26">
                  <c:v>1171.5452558383292</c:v>
                </c:pt>
                <c:pt idx="27">
                  <c:v>1177.7555507266763</c:v>
                </c:pt>
                <c:pt idx="28">
                  <c:v>1103.3560006646812</c:v>
                </c:pt>
                <c:pt idx="29">
                  <c:v>1114.0439456495342</c:v>
                </c:pt>
                <c:pt idx="30">
                  <c:v>1115.2582669717383</c:v>
                </c:pt>
                <c:pt idx="31">
                  <c:v>1069.3697033221281</c:v>
                </c:pt>
                <c:pt idx="32">
                  <c:v>929.33928137742362</c:v>
                </c:pt>
                <c:pt idx="33">
                  <c:v>876.73999463142161</c:v>
                </c:pt>
                <c:pt idx="34">
                  <c:v>792.12097196835145</c:v>
                </c:pt>
                <c:pt idx="35">
                  <c:v>754.15745273733592</c:v>
                </c:pt>
                <c:pt idx="36">
                  <c:v>688.71192463538409</c:v>
                </c:pt>
                <c:pt idx="37">
                  <c:v>674.52353866015665</c:v>
                </c:pt>
                <c:pt idx="38">
                  <c:v>630.999706006417</c:v>
                </c:pt>
                <c:pt idx="39">
                  <c:v>612.65706287627961</c:v>
                </c:pt>
                <c:pt idx="40">
                  <c:v>589.96842764562268</c:v>
                </c:pt>
                <c:pt idx="41">
                  <c:v>591.11883731929004</c:v>
                </c:pt>
                <c:pt idx="42">
                  <c:v>617.70608311070782</c:v>
                </c:pt>
                <c:pt idx="43">
                  <c:v>644.29332890212595</c:v>
                </c:pt>
                <c:pt idx="44">
                  <c:v>645.69938516994137</c:v>
                </c:pt>
                <c:pt idx="45">
                  <c:v>640.90601152966155</c:v>
                </c:pt>
                <c:pt idx="46">
                  <c:v>706.67109787429843</c:v>
                </c:pt>
                <c:pt idx="47">
                  <c:v>702.19728247670423</c:v>
                </c:pt>
                <c:pt idx="48">
                  <c:v>696.95652729666517</c:v>
                </c:pt>
                <c:pt idx="49">
                  <c:v>712.2314112970231</c:v>
                </c:pt>
                <c:pt idx="50">
                  <c:v>713.70137921337573</c:v>
                </c:pt>
                <c:pt idx="51">
                  <c:v>708.58844733041053</c:v>
                </c:pt>
                <c:pt idx="52">
                  <c:v>684.55766748047449</c:v>
                </c:pt>
                <c:pt idx="53">
                  <c:v>721.49860033489733</c:v>
                </c:pt>
                <c:pt idx="54">
                  <c:v>719.06995769048831</c:v>
                </c:pt>
                <c:pt idx="55">
                  <c:v>736.4539260925693</c:v>
                </c:pt>
                <c:pt idx="56" formatCode="#,##0.00">
                  <c:v>743.48</c:v>
                </c:pt>
                <c:pt idx="57" formatCode="#,##0.00">
                  <c:v>774.07</c:v>
                </c:pt>
                <c:pt idx="58" formatCode="General">
                  <c:v>729.23</c:v>
                </c:pt>
                <c:pt idx="59" formatCode="General">
                  <c:v>759.44999999999982</c:v>
                </c:pt>
                <c:pt idx="60" formatCode="General">
                  <c:v>783.88</c:v>
                </c:pt>
                <c:pt idx="61" formatCode="General">
                  <c:v>778.57</c:v>
                </c:pt>
                <c:pt idx="62" formatCode="General">
                  <c:v>769.91</c:v>
                </c:pt>
                <c:pt idx="63" formatCode="General">
                  <c:v>768.08</c:v>
                </c:pt>
                <c:pt idx="64" formatCode="General">
                  <c:v>787.61</c:v>
                </c:pt>
                <c:pt idx="65" formatCode="General">
                  <c:v>767.98</c:v>
                </c:pt>
                <c:pt idx="66" formatCode="General">
                  <c:v>771.02</c:v>
                </c:pt>
                <c:pt idx="67" formatCode="General">
                  <c:v>796</c:v>
                </c:pt>
                <c:pt idx="68" formatCode="General">
                  <c:v>766</c:v>
                </c:pt>
                <c:pt idx="69" formatCode="General">
                  <c:v>813.12</c:v>
                </c:pt>
                <c:pt idx="70" formatCode="General">
                  <c:v>762.42</c:v>
                </c:pt>
                <c:pt idx="71" formatCode="General">
                  <c:v>791.3</c:v>
                </c:pt>
                <c:pt idx="72" formatCode="General">
                  <c:v>822.4</c:v>
                </c:pt>
                <c:pt idx="73" formatCode="General">
                  <c:v>834.54</c:v>
                </c:pt>
                <c:pt idx="74" formatCode="General">
                  <c:v>856.51</c:v>
                </c:pt>
                <c:pt idx="75" formatCode="General">
                  <c:v>828.7</c:v>
                </c:pt>
                <c:pt idx="76" formatCode="General">
                  <c:v>820.19</c:v>
                </c:pt>
                <c:pt idx="77" formatCode="General">
                  <c:v>852.12</c:v>
                </c:pt>
                <c:pt idx="78" formatCode="General">
                  <c:v>833.74</c:v>
                </c:pt>
                <c:pt idx="79" formatCode="General">
                  <c:v>875.54</c:v>
                </c:pt>
                <c:pt idx="80" formatCode="General">
                  <c:v>838.54</c:v>
                </c:pt>
                <c:pt idx="81" formatCode="General">
                  <c:v>875.38</c:v>
                </c:pt>
                <c:pt idx="82" formatCode="General">
                  <c:v>875.12</c:v>
                </c:pt>
                <c:pt idx="83" formatCode="General">
                  <c:v>932.16</c:v>
                </c:pt>
                <c:pt idx="84" formatCode="General">
                  <c:v>948.08</c:v>
                </c:pt>
                <c:pt idx="85" formatCode="General">
                  <c:v>1010.38</c:v>
                </c:pt>
                <c:pt idx="86" formatCode="General">
                  <c:v>1128.49</c:v>
                </c:pt>
                <c:pt idx="87" formatCode="General">
                  <c:v>1035.6599999999999</c:v>
                </c:pt>
                <c:pt idx="88" formatCode="General">
                  <c:v>1032.45</c:v>
                </c:pt>
                <c:pt idx="89" formatCode="General">
                  <c:v>1023.65</c:v>
                </c:pt>
                <c:pt idx="90" formatCode="General">
                  <c:v>1067.25</c:v>
                </c:pt>
                <c:pt idx="91" formatCode="General">
                  <c:v>1082.9100000000001</c:v>
                </c:pt>
                <c:pt idx="92" formatCode="General">
                  <c:v>1089.1299999999999</c:v>
                </c:pt>
                <c:pt idx="93" formatCode="General">
                  <c:v>1089.9000000000001</c:v>
                </c:pt>
                <c:pt idx="94" formatCode="General">
                  <c:v>1146.8</c:v>
                </c:pt>
                <c:pt idx="95" formatCode="General">
                  <c:v>1190.93</c:v>
                </c:pt>
                <c:pt idx="96" formatCode="General">
                  <c:v>1198.44</c:v>
                </c:pt>
                <c:pt idx="97" formatCode="General">
                  <c:v>1195.4000000000001</c:v>
                </c:pt>
                <c:pt idx="98" formatCode="General">
                  <c:v>1126.56</c:v>
                </c:pt>
                <c:pt idx="99" formatCode="General">
                  <c:v>1118.02</c:v>
                </c:pt>
                <c:pt idx="100" formatCode="General">
                  <c:v>1116.5899999999999</c:v>
                </c:pt>
                <c:pt idx="101" formatCode="General">
                  <c:v>1180</c:v>
                </c:pt>
                <c:pt idx="102" formatCode="General">
                  <c:v>1197</c:v>
                </c:pt>
                <c:pt idx="103" formatCode="General">
                  <c:v>1236</c:v>
                </c:pt>
              </c:numCache>
            </c:numRef>
          </c:val>
          <c:smooth val="1"/>
        </c:ser>
        <c:marker val="1"/>
        <c:axId val="56050048"/>
        <c:axId val="56051584"/>
      </c:lineChart>
      <c:catAx>
        <c:axId val="5491584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917376"/>
        <c:crosses val="autoZero"/>
        <c:auto val="1"/>
        <c:lblAlgn val="ctr"/>
        <c:lblOffset val="100"/>
        <c:tickLblSkip val="3"/>
        <c:tickMarkSkip val="1"/>
      </c:catAx>
      <c:valAx>
        <c:axId val="54917376"/>
        <c:scaling>
          <c:orientation val="minMax"/>
          <c:max val="32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600328729400629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915840"/>
        <c:crosses val="autoZero"/>
        <c:crossBetween val="between"/>
        <c:majorUnit val="200"/>
        <c:minorUnit val="200"/>
      </c:valAx>
      <c:catAx>
        <c:axId val="56050048"/>
        <c:scaling>
          <c:orientation val="minMax"/>
        </c:scaling>
        <c:delete val="1"/>
        <c:axPos val="b"/>
        <c:tickLblPos val="none"/>
        <c:crossAx val="56051584"/>
        <c:crosses val="autoZero"/>
        <c:auto val="1"/>
        <c:lblAlgn val="ctr"/>
        <c:lblOffset val="100"/>
      </c:catAx>
      <c:valAx>
        <c:axId val="56051584"/>
        <c:scaling>
          <c:orientation val="minMax"/>
          <c:max val="20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449467036865132"/>
              <c:y val="0.430668904091906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050048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6393442622950865"/>
          <c:w val="1"/>
          <c:h val="3.4426229508196744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t-EE"/>
              <a:t>Mustamäe linnaosa korteriomandid</a:t>
            </a:r>
          </a:p>
        </c:rich>
      </c:tx>
      <c:layout>
        <c:manualLayout>
          <c:xMode val="edge"/>
          <c:yMode val="edge"/>
          <c:x val="0.24861289446716836"/>
          <c:y val="3.2626479067165801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612084371450524E-2"/>
          <c:y val="0.15384612747582627"/>
          <c:w val="0.79487179487179482"/>
          <c:h val="0.69230769230769262"/>
        </c:manualLayout>
      </c:layout>
      <c:barChart>
        <c:barDir val="col"/>
        <c:grouping val="stacked"/>
        <c:ser>
          <c:idx val="2"/>
          <c:order val="0"/>
          <c:tx>
            <c:strRef>
              <c:f>'LO andmed'!$B$6</c:f>
              <c:strCache>
                <c:ptCount val="1"/>
                <c:pt idx="0">
                  <c:v>pakkumiste arv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andmed'!$AF$48:$EF$48</c:f>
              <c:numCache>
                <c:formatCode>General</c:formatCode>
                <c:ptCount val="105"/>
                <c:pt idx="0">
                  <c:v>842</c:v>
                </c:pt>
                <c:pt idx="1">
                  <c:v>837</c:v>
                </c:pt>
                <c:pt idx="2">
                  <c:v>772</c:v>
                </c:pt>
                <c:pt idx="3">
                  <c:v>759</c:v>
                </c:pt>
                <c:pt idx="4">
                  <c:v>737</c:v>
                </c:pt>
                <c:pt idx="5">
                  <c:v>710</c:v>
                </c:pt>
                <c:pt idx="6">
                  <c:v>703</c:v>
                </c:pt>
                <c:pt idx="7">
                  <c:v>678</c:v>
                </c:pt>
                <c:pt idx="8">
                  <c:v>590</c:v>
                </c:pt>
                <c:pt idx="9">
                  <c:v>611</c:v>
                </c:pt>
                <c:pt idx="10">
                  <c:v>709</c:v>
                </c:pt>
                <c:pt idx="11">
                  <c:v>813</c:v>
                </c:pt>
                <c:pt idx="12">
                  <c:v>812</c:v>
                </c:pt>
                <c:pt idx="13">
                  <c:v>785</c:v>
                </c:pt>
                <c:pt idx="14">
                  <c:v>785</c:v>
                </c:pt>
                <c:pt idx="15">
                  <c:v>790</c:v>
                </c:pt>
                <c:pt idx="16">
                  <c:v>921</c:v>
                </c:pt>
                <c:pt idx="17">
                  <c:v>1046</c:v>
                </c:pt>
                <c:pt idx="18">
                  <c:v>1140</c:v>
                </c:pt>
                <c:pt idx="19">
                  <c:v>1094</c:v>
                </c:pt>
                <c:pt idx="20">
                  <c:v>996</c:v>
                </c:pt>
                <c:pt idx="21">
                  <c:v>1081</c:v>
                </c:pt>
                <c:pt idx="22">
                  <c:v>1092</c:v>
                </c:pt>
                <c:pt idx="23">
                  <c:v>1125</c:v>
                </c:pt>
                <c:pt idx="24">
                  <c:v>1278</c:v>
                </c:pt>
                <c:pt idx="25">
                  <c:v>1490</c:v>
                </c:pt>
                <c:pt idx="26">
                  <c:v>1444</c:v>
                </c:pt>
                <c:pt idx="27">
                  <c:v>1443</c:v>
                </c:pt>
                <c:pt idx="28">
                  <c:v>1384</c:v>
                </c:pt>
                <c:pt idx="29">
                  <c:v>1450</c:v>
                </c:pt>
                <c:pt idx="30">
                  <c:v>1423</c:v>
                </c:pt>
                <c:pt idx="31">
                  <c:v>1374</c:v>
                </c:pt>
                <c:pt idx="32">
                  <c:v>1262</c:v>
                </c:pt>
                <c:pt idx="33">
                  <c:v>1293</c:v>
                </c:pt>
                <c:pt idx="34">
                  <c:v>1230</c:v>
                </c:pt>
                <c:pt idx="35">
                  <c:v>1264</c:v>
                </c:pt>
                <c:pt idx="36">
                  <c:v>1330</c:v>
                </c:pt>
                <c:pt idx="37">
                  <c:v>1295</c:v>
                </c:pt>
                <c:pt idx="38">
                  <c:v>1185</c:v>
                </c:pt>
                <c:pt idx="39">
                  <c:v>1165</c:v>
                </c:pt>
                <c:pt idx="40">
                  <c:v>1216</c:v>
                </c:pt>
                <c:pt idx="41">
                  <c:v>1177</c:v>
                </c:pt>
                <c:pt idx="42">
                  <c:v>935</c:v>
                </c:pt>
                <c:pt idx="43">
                  <c:v>922</c:v>
                </c:pt>
                <c:pt idx="44">
                  <c:v>808</c:v>
                </c:pt>
                <c:pt idx="45">
                  <c:v>860</c:v>
                </c:pt>
                <c:pt idx="46">
                  <c:v>906</c:v>
                </c:pt>
                <c:pt idx="47">
                  <c:v>932</c:v>
                </c:pt>
                <c:pt idx="48">
                  <c:v>866</c:v>
                </c:pt>
                <c:pt idx="49">
                  <c:v>825</c:v>
                </c:pt>
                <c:pt idx="50">
                  <c:v>866</c:v>
                </c:pt>
                <c:pt idx="51">
                  <c:v>870</c:v>
                </c:pt>
                <c:pt idx="52">
                  <c:v>947</c:v>
                </c:pt>
                <c:pt idx="53">
                  <c:v>1232</c:v>
                </c:pt>
                <c:pt idx="54">
                  <c:v>1215</c:v>
                </c:pt>
                <c:pt idx="55">
                  <c:v>1217</c:v>
                </c:pt>
                <c:pt idx="56">
                  <c:v>1043</c:v>
                </c:pt>
                <c:pt idx="57">
                  <c:v>811</c:v>
                </c:pt>
                <c:pt idx="58">
                  <c:v>596</c:v>
                </c:pt>
                <c:pt idx="59">
                  <c:v>1042</c:v>
                </c:pt>
                <c:pt idx="60">
                  <c:v>1014</c:v>
                </c:pt>
                <c:pt idx="61">
                  <c:v>1026</c:v>
                </c:pt>
                <c:pt idx="62">
                  <c:v>985</c:v>
                </c:pt>
                <c:pt idx="63">
                  <c:v>1035</c:v>
                </c:pt>
                <c:pt idx="64">
                  <c:v>1086</c:v>
                </c:pt>
                <c:pt idx="65">
                  <c:v>1029</c:v>
                </c:pt>
                <c:pt idx="66">
                  <c:v>1046</c:v>
                </c:pt>
                <c:pt idx="67">
                  <c:v>1062</c:v>
                </c:pt>
                <c:pt idx="68">
                  <c:v>970</c:v>
                </c:pt>
                <c:pt idx="69">
                  <c:v>969</c:v>
                </c:pt>
                <c:pt idx="70">
                  <c:v>1084</c:v>
                </c:pt>
                <c:pt idx="71">
                  <c:v>968</c:v>
                </c:pt>
                <c:pt idx="72">
                  <c:v>954</c:v>
                </c:pt>
                <c:pt idx="73">
                  <c:v>907</c:v>
                </c:pt>
                <c:pt idx="74">
                  <c:v>812</c:v>
                </c:pt>
                <c:pt idx="75">
                  <c:v>809</c:v>
                </c:pt>
                <c:pt idx="76">
                  <c:v>863</c:v>
                </c:pt>
                <c:pt idx="77">
                  <c:v>998</c:v>
                </c:pt>
                <c:pt idx="78">
                  <c:v>883</c:v>
                </c:pt>
                <c:pt idx="79">
                  <c:v>813</c:v>
                </c:pt>
                <c:pt idx="80">
                  <c:v>721</c:v>
                </c:pt>
                <c:pt idx="81">
                  <c:v>820</c:v>
                </c:pt>
                <c:pt idx="82">
                  <c:v>763</c:v>
                </c:pt>
                <c:pt idx="83">
                  <c:v>759</c:v>
                </c:pt>
                <c:pt idx="84">
                  <c:v>805</c:v>
                </c:pt>
                <c:pt idx="85">
                  <c:v>785</c:v>
                </c:pt>
                <c:pt idx="86">
                  <c:v>744</c:v>
                </c:pt>
                <c:pt idx="87">
                  <c:v>738</c:v>
                </c:pt>
                <c:pt idx="88">
                  <c:v>686</c:v>
                </c:pt>
                <c:pt idx="89">
                  <c:v>706</c:v>
                </c:pt>
                <c:pt idx="90">
                  <c:v>724</c:v>
                </c:pt>
                <c:pt idx="91">
                  <c:v>660</c:v>
                </c:pt>
                <c:pt idx="92">
                  <c:v>573</c:v>
                </c:pt>
                <c:pt idx="93">
                  <c:v>692</c:v>
                </c:pt>
                <c:pt idx="94">
                  <c:v>669</c:v>
                </c:pt>
                <c:pt idx="95">
                  <c:v>750</c:v>
                </c:pt>
                <c:pt idx="96">
                  <c:v>838</c:v>
                </c:pt>
                <c:pt idx="97">
                  <c:v>1023</c:v>
                </c:pt>
                <c:pt idx="98">
                  <c:v>720</c:v>
                </c:pt>
                <c:pt idx="99">
                  <c:v>708</c:v>
                </c:pt>
                <c:pt idx="100">
                  <c:v>759</c:v>
                </c:pt>
                <c:pt idx="101">
                  <c:v>785</c:v>
                </c:pt>
                <c:pt idx="102">
                  <c:v>713</c:v>
                </c:pt>
                <c:pt idx="103">
                  <c:v>680</c:v>
                </c:pt>
              </c:numCache>
            </c:numRef>
          </c:val>
        </c:ser>
        <c:ser>
          <c:idx val="3"/>
          <c:order val="1"/>
          <c:tx>
            <c:strRef>
              <c:f>'LO andmed'!$B$13</c:f>
              <c:strCache>
                <c:ptCount val="1"/>
                <c:pt idx="0">
                  <c:v>tehingute arv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andmed'!$AF$55:$EF$55</c:f>
              <c:numCache>
                <c:formatCode>General</c:formatCode>
                <c:ptCount val="105"/>
                <c:pt idx="0">
                  <c:v>94</c:v>
                </c:pt>
                <c:pt idx="1">
                  <c:v>122</c:v>
                </c:pt>
                <c:pt idx="2">
                  <c:v>113</c:v>
                </c:pt>
                <c:pt idx="3">
                  <c:v>124</c:v>
                </c:pt>
                <c:pt idx="4">
                  <c:v>203</c:v>
                </c:pt>
                <c:pt idx="5">
                  <c:v>215</c:v>
                </c:pt>
                <c:pt idx="6">
                  <c:v>192</c:v>
                </c:pt>
                <c:pt idx="7">
                  <c:v>183</c:v>
                </c:pt>
                <c:pt idx="8">
                  <c:v>160</c:v>
                </c:pt>
                <c:pt idx="9">
                  <c:v>110</c:v>
                </c:pt>
                <c:pt idx="10">
                  <c:v>138</c:v>
                </c:pt>
                <c:pt idx="11">
                  <c:v>168</c:v>
                </c:pt>
                <c:pt idx="12">
                  <c:v>177</c:v>
                </c:pt>
                <c:pt idx="13">
                  <c:v>166</c:v>
                </c:pt>
                <c:pt idx="14">
                  <c:v>117</c:v>
                </c:pt>
                <c:pt idx="15">
                  <c:v>105</c:v>
                </c:pt>
                <c:pt idx="16">
                  <c:v>112</c:v>
                </c:pt>
                <c:pt idx="17">
                  <c:v>97</c:v>
                </c:pt>
                <c:pt idx="18">
                  <c:v>140</c:v>
                </c:pt>
                <c:pt idx="19">
                  <c:v>114</c:v>
                </c:pt>
                <c:pt idx="20">
                  <c:v>85</c:v>
                </c:pt>
                <c:pt idx="21">
                  <c:v>83</c:v>
                </c:pt>
                <c:pt idx="22">
                  <c:v>101</c:v>
                </c:pt>
                <c:pt idx="23">
                  <c:v>125</c:v>
                </c:pt>
                <c:pt idx="24">
                  <c:v>110</c:v>
                </c:pt>
                <c:pt idx="25">
                  <c:v>74</c:v>
                </c:pt>
                <c:pt idx="26">
                  <c:v>90</c:v>
                </c:pt>
                <c:pt idx="27">
                  <c:v>127</c:v>
                </c:pt>
                <c:pt idx="28">
                  <c:v>82</c:v>
                </c:pt>
                <c:pt idx="29" formatCode="#,##0">
                  <c:v>88</c:v>
                </c:pt>
                <c:pt idx="30">
                  <c:v>78</c:v>
                </c:pt>
                <c:pt idx="31">
                  <c:v>50</c:v>
                </c:pt>
                <c:pt idx="32">
                  <c:v>84</c:v>
                </c:pt>
                <c:pt idx="33">
                  <c:v>38</c:v>
                </c:pt>
                <c:pt idx="34">
                  <c:v>56</c:v>
                </c:pt>
                <c:pt idx="35">
                  <c:v>50</c:v>
                </c:pt>
                <c:pt idx="36">
                  <c:v>95</c:v>
                </c:pt>
                <c:pt idx="37">
                  <c:v>68</c:v>
                </c:pt>
                <c:pt idx="38">
                  <c:v>58</c:v>
                </c:pt>
                <c:pt idx="39">
                  <c:v>66</c:v>
                </c:pt>
                <c:pt idx="40">
                  <c:v>57</c:v>
                </c:pt>
                <c:pt idx="41">
                  <c:v>72</c:v>
                </c:pt>
                <c:pt idx="42">
                  <c:v>88</c:v>
                </c:pt>
                <c:pt idx="43">
                  <c:v>64</c:v>
                </c:pt>
                <c:pt idx="44">
                  <c:v>88</c:v>
                </c:pt>
                <c:pt idx="45">
                  <c:v>51</c:v>
                </c:pt>
                <c:pt idx="46">
                  <c:v>63</c:v>
                </c:pt>
                <c:pt idx="47">
                  <c:v>81</c:v>
                </c:pt>
                <c:pt idx="48">
                  <c:v>64</c:v>
                </c:pt>
                <c:pt idx="49" formatCode="0">
                  <c:v>70</c:v>
                </c:pt>
                <c:pt idx="50" formatCode="0">
                  <c:v>68</c:v>
                </c:pt>
                <c:pt idx="51" formatCode="0">
                  <c:v>57</c:v>
                </c:pt>
                <c:pt idx="52">
                  <c:v>72</c:v>
                </c:pt>
                <c:pt idx="53" formatCode="#,##0">
                  <c:v>76</c:v>
                </c:pt>
                <c:pt idx="54" formatCode="#,##0">
                  <c:v>63</c:v>
                </c:pt>
                <c:pt idx="55" formatCode="#,##0">
                  <c:v>91</c:v>
                </c:pt>
                <c:pt idx="56" formatCode="#,##0">
                  <c:v>79</c:v>
                </c:pt>
                <c:pt idx="57" formatCode="#,##0">
                  <c:v>48</c:v>
                </c:pt>
                <c:pt idx="58">
                  <c:v>55</c:v>
                </c:pt>
                <c:pt idx="59">
                  <c:v>67</c:v>
                </c:pt>
                <c:pt idx="60">
                  <c:v>66</c:v>
                </c:pt>
                <c:pt idx="61">
                  <c:v>54</c:v>
                </c:pt>
                <c:pt idx="62">
                  <c:v>56</c:v>
                </c:pt>
                <c:pt idx="63">
                  <c:v>58</c:v>
                </c:pt>
                <c:pt idx="64">
                  <c:v>93</c:v>
                </c:pt>
                <c:pt idx="65">
                  <c:v>74</c:v>
                </c:pt>
                <c:pt idx="66">
                  <c:v>64</c:v>
                </c:pt>
                <c:pt idx="67">
                  <c:v>64</c:v>
                </c:pt>
                <c:pt idx="68">
                  <c:v>113</c:v>
                </c:pt>
                <c:pt idx="69">
                  <c:v>69</c:v>
                </c:pt>
                <c:pt idx="70">
                  <c:v>67</c:v>
                </c:pt>
                <c:pt idx="71">
                  <c:v>78</c:v>
                </c:pt>
                <c:pt idx="72">
                  <c:v>70</c:v>
                </c:pt>
                <c:pt idx="73">
                  <c:v>79</c:v>
                </c:pt>
                <c:pt idx="74">
                  <c:v>69</c:v>
                </c:pt>
                <c:pt idx="75">
                  <c:v>78</c:v>
                </c:pt>
                <c:pt idx="76">
                  <c:v>98</c:v>
                </c:pt>
                <c:pt idx="77">
                  <c:v>102</c:v>
                </c:pt>
                <c:pt idx="78">
                  <c:v>112</c:v>
                </c:pt>
                <c:pt idx="79">
                  <c:v>91</c:v>
                </c:pt>
                <c:pt idx="80">
                  <c:v>56</c:v>
                </c:pt>
                <c:pt idx="81">
                  <c:v>80</c:v>
                </c:pt>
                <c:pt idx="82">
                  <c:v>88</c:v>
                </c:pt>
                <c:pt idx="83">
                  <c:v>68</c:v>
                </c:pt>
                <c:pt idx="84">
                  <c:v>105</c:v>
                </c:pt>
                <c:pt idx="85">
                  <c:v>107</c:v>
                </c:pt>
                <c:pt idx="86">
                  <c:v>70</c:v>
                </c:pt>
                <c:pt idx="87">
                  <c:v>61</c:v>
                </c:pt>
                <c:pt idx="88">
                  <c:v>98</c:v>
                </c:pt>
                <c:pt idx="89">
                  <c:v>111</c:v>
                </c:pt>
                <c:pt idx="90">
                  <c:v>139</c:v>
                </c:pt>
                <c:pt idx="91">
                  <c:v>127</c:v>
                </c:pt>
                <c:pt idx="92">
                  <c:v>79</c:v>
                </c:pt>
                <c:pt idx="93">
                  <c:v>78</c:v>
                </c:pt>
                <c:pt idx="94">
                  <c:v>78</c:v>
                </c:pt>
                <c:pt idx="95">
                  <c:v>102</c:v>
                </c:pt>
                <c:pt idx="96">
                  <c:v>75</c:v>
                </c:pt>
                <c:pt idx="97">
                  <c:v>83</c:v>
                </c:pt>
                <c:pt idx="98">
                  <c:v>82</c:v>
                </c:pt>
                <c:pt idx="99">
                  <c:v>107</c:v>
                </c:pt>
                <c:pt idx="100">
                  <c:v>88</c:v>
                </c:pt>
                <c:pt idx="101">
                  <c:v>105</c:v>
                </c:pt>
                <c:pt idx="102">
                  <c:v>104</c:v>
                </c:pt>
                <c:pt idx="103">
                  <c:v>87</c:v>
                </c:pt>
              </c:numCache>
            </c:numRef>
          </c:val>
        </c:ser>
        <c:overlap val="100"/>
        <c:axId val="44610688"/>
        <c:axId val="44612224"/>
      </c:barChart>
      <c:lineChart>
        <c:grouping val="standard"/>
        <c:ser>
          <c:idx val="8"/>
          <c:order val="2"/>
          <c:tx>
            <c:strRef>
              <c:f>'LO andmed'!$B$7</c:f>
              <c:strCache>
                <c:ptCount val="1"/>
                <c:pt idx="0">
                  <c:v>keskmine hind (€/m²)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5925925925925822E-2"/>
                  <c:y val="-3.7064988538866916E-2"/>
                </c:manualLayout>
              </c:layout>
              <c:tx>
                <c:strRef>
                  <c:f>'LO andmed'!$EE$49</c:f>
                  <c:strCache>
                    <c:ptCount val="1"/>
                    <c:pt idx="0">
                      <c:v>1416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{B1A46EB9-1BD0-4DAA-AD3B-8FB0B35D540D}</c15:txfldGUID>
                      <c15:f>'LO andmed'!$EE$49</c15:f>
                      <c15:dlblFieldTableCache>
                        <c:ptCount val="1"/>
                        <c:pt idx="0">
                          <c:v>1416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andmed'!$AF$49:$EF$49</c:f>
              <c:numCache>
                <c:formatCode>General</c:formatCode>
                <c:ptCount val="105"/>
                <c:pt idx="0">
                  <c:v>1499</c:v>
                </c:pt>
                <c:pt idx="1">
                  <c:v>1472</c:v>
                </c:pt>
                <c:pt idx="2">
                  <c:v>1450</c:v>
                </c:pt>
                <c:pt idx="3">
                  <c:v>1445</c:v>
                </c:pt>
                <c:pt idx="4">
                  <c:v>1470</c:v>
                </c:pt>
                <c:pt idx="5">
                  <c:v>1490</c:v>
                </c:pt>
                <c:pt idx="6">
                  <c:v>1512</c:v>
                </c:pt>
                <c:pt idx="7">
                  <c:v>1549</c:v>
                </c:pt>
                <c:pt idx="8">
                  <c:v>1568</c:v>
                </c:pt>
                <c:pt idx="9">
                  <c:v>1583</c:v>
                </c:pt>
                <c:pt idx="10">
                  <c:v>1617</c:v>
                </c:pt>
                <c:pt idx="11">
                  <c:v>1618</c:v>
                </c:pt>
                <c:pt idx="12">
                  <c:v>1643</c:v>
                </c:pt>
                <c:pt idx="13">
                  <c:v>1651</c:v>
                </c:pt>
                <c:pt idx="14">
                  <c:v>1640</c:v>
                </c:pt>
                <c:pt idx="15">
                  <c:v>1632</c:v>
                </c:pt>
                <c:pt idx="16">
                  <c:v>1628</c:v>
                </c:pt>
                <c:pt idx="17">
                  <c:v>1620</c:v>
                </c:pt>
                <c:pt idx="18">
                  <c:v>1608</c:v>
                </c:pt>
                <c:pt idx="19">
                  <c:v>1587</c:v>
                </c:pt>
                <c:pt idx="20">
                  <c:v>1600</c:v>
                </c:pt>
                <c:pt idx="21">
                  <c:v>1584</c:v>
                </c:pt>
                <c:pt idx="22">
                  <c:v>1537</c:v>
                </c:pt>
                <c:pt idx="23">
                  <c:v>1503</c:v>
                </c:pt>
                <c:pt idx="24">
                  <c:v>1538</c:v>
                </c:pt>
                <c:pt idx="25">
                  <c:v>1533</c:v>
                </c:pt>
                <c:pt idx="26">
                  <c:v>1512</c:v>
                </c:pt>
                <c:pt idx="27">
                  <c:v>1514</c:v>
                </c:pt>
                <c:pt idx="28">
                  <c:v>1505</c:v>
                </c:pt>
                <c:pt idx="29">
                  <c:v>1473</c:v>
                </c:pt>
                <c:pt idx="30">
                  <c:v>1438</c:v>
                </c:pt>
                <c:pt idx="31">
                  <c:v>1428</c:v>
                </c:pt>
                <c:pt idx="32">
                  <c:v>1386</c:v>
                </c:pt>
                <c:pt idx="33">
                  <c:v>1327</c:v>
                </c:pt>
                <c:pt idx="34">
                  <c:v>1288</c:v>
                </c:pt>
                <c:pt idx="35">
                  <c:v>1240</c:v>
                </c:pt>
                <c:pt idx="36">
                  <c:v>1183</c:v>
                </c:pt>
                <c:pt idx="37">
                  <c:v>1154</c:v>
                </c:pt>
                <c:pt idx="38">
                  <c:v>1141</c:v>
                </c:pt>
                <c:pt idx="39">
                  <c:v>1127</c:v>
                </c:pt>
                <c:pt idx="40">
                  <c:v>1098</c:v>
                </c:pt>
                <c:pt idx="41">
                  <c:v>1043</c:v>
                </c:pt>
                <c:pt idx="42">
                  <c:v>955</c:v>
                </c:pt>
                <c:pt idx="43">
                  <c:v>971</c:v>
                </c:pt>
                <c:pt idx="44">
                  <c:v>973</c:v>
                </c:pt>
                <c:pt idx="45">
                  <c:v>972</c:v>
                </c:pt>
                <c:pt idx="46">
                  <c:v>970</c:v>
                </c:pt>
                <c:pt idx="47">
                  <c:v>973</c:v>
                </c:pt>
                <c:pt idx="48">
                  <c:v>996</c:v>
                </c:pt>
                <c:pt idx="49">
                  <c:v>1001</c:v>
                </c:pt>
                <c:pt idx="50">
                  <c:v>982</c:v>
                </c:pt>
                <c:pt idx="51">
                  <c:v>963</c:v>
                </c:pt>
                <c:pt idx="52">
                  <c:v>962</c:v>
                </c:pt>
                <c:pt idx="53">
                  <c:v>965</c:v>
                </c:pt>
                <c:pt idx="54">
                  <c:v>958</c:v>
                </c:pt>
                <c:pt idx="55">
                  <c:v>965</c:v>
                </c:pt>
                <c:pt idx="56">
                  <c:v>984</c:v>
                </c:pt>
                <c:pt idx="57">
                  <c:v>991</c:v>
                </c:pt>
                <c:pt idx="58">
                  <c:v>992</c:v>
                </c:pt>
                <c:pt idx="59">
                  <c:v>994</c:v>
                </c:pt>
                <c:pt idx="60">
                  <c:v>1002</c:v>
                </c:pt>
                <c:pt idx="61">
                  <c:v>991</c:v>
                </c:pt>
                <c:pt idx="62">
                  <c:v>982</c:v>
                </c:pt>
                <c:pt idx="63">
                  <c:v>990</c:v>
                </c:pt>
                <c:pt idx="64">
                  <c:v>990</c:v>
                </c:pt>
                <c:pt idx="65">
                  <c:v>998</c:v>
                </c:pt>
                <c:pt idx="66">
                  <c:v>1035</c:v>
                </c:pt>
                <c:pt idx="67">
                  <c:v>1030</c:v>
                </c:pt>
                <c:pt idx="68">
                  <c:v>1043</c:v>
                </c:pt>
                <c:pt idx="69">
                  <c:v>1045</c:v>
                </c:pt>
                <c:pt idx="70">
                  <c:v>1059</c:v>
                </c:pt>
                <c:pt idx="71">
                  <c:v>1056</c:v>
                </c:pt>
                <c:pt idx="72">
                  <c:v>1050</c:v>
                </c:pt>
                <c:pt idx="73">
                  <c:v>1062</c:v>
                </c:pt>
                <c:pt idx="74">
                  <c:v>1067</c:v>
                </c:pt>
                <c:pt idx="75">
                  <c:v>1071</c:v>
                </c:pt>
                <c:pt idx="76">
                  <c:v>1070</c:v>
                </c:pt>
                <c:pt idx="77">
                  <c:v>1059</c:v>
                </c:pt>
                <c:pt idx="78">
                  <c:v>1073</c:v>
                </c:pt>
                <c:pt idx="79">
                  <c:v>1134</c:v>
                </c:pt>
                <c:pt idx="80">
                  <c:v>1154</c:v>
                </c:pt>
                <c:pt idx="81">
                  <c:v>1155</c:v>
                </c:pt>
                <c:pt idx="82">
                  <c:v>1152</c:v>
                </c:pt>
                <c:pt idx="83">
                  <c:v>1162</c:v>
                </c:pt>
                <c:pt idx="84">
                  <c:v>1164</c:v>
                </c:pt>
                <c:pt idx="85">
                  <c:v>1200</c:v>
                </c:pt>
                <c:pt idx="86">
                  <c:v>1225</c:v>
                </c:pt>
                <c:pt idx="87">
                  <c:v>1241</c:v>
                </c:pt>
                <c:pt idx="88">
                  <c:v>1268</c:v>
                </c:pt>
                <c:pt idx="89">
                  <c:v>1276</c:v>
                </c:pt>
                <c:pt idx="90">
                  <c:v>1278</c:v>
                </c:pt>
                <c:pt idx="91">
                  <c:v>1294</c:v>
                </c:pt>
                <c:pt idx="92">
                  <c:v>1328</c:v>
                </c:pt>
                <c:pt idx="93">
                  <c:v>1370</c:v>
                </c:pt>
                <c:pt idx="94">
                  <c:v>1420</c:v>
                </c:pt>
                <c:pt idx="95">
                  <c:v>1447</c:v>
                </c:pt>
                <c:pt idx="96">
                  <c:v>1431</c:v>
                </c:pt>
                <c:pt idx="97">
                  <c:v>1440</c:v>
                </c:pt>
                <c:pt idx="98">
                  <c:v>1444</c:v>
                </c:pt>
                <c:pt idx="99">
                  <c:v>1451</c:v>
                </c:pt>
                <c:pt idx="100">
                  <c:v>1417</c:v>
                </c:pt>
                <c:pt idx="101">
                  <c:v>1247</c:v>
                </c:pt>
                <c:pt idx="102">
                  <c:v>1418</c:v>
                </c:pt>
                <c:pt idx="103">
                  <c:v>1416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'LO andmed'!$B$10</c:f>
              <c:strCache>
                <c:ptCount val="1"/>
                <c:pt idx="0">
                  <c:v>tehingute keskmine hind</c:v>
                </c:pt>
              </c:strCache>
            </c:strRef>
          </c:tx>
          <c:spPr>
            <a:ln w="25400">
              <a:solidFill>
                <a:srgbClr val="F20884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5925925925925822E-2"/>
                  <c:y val="4.1425575425792373E-2"/>
                </c:manualLayout>
              </c:layout>
              <c:tx>
                <c:strRef>
                  <c:f>'LO andmed'!$EE$52</c:f>
                  <c:strCache>
                    <c:ptCount val="1"/>
                    <c:pt idx="0">
                      <c:v>1253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FF3399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{035139B7-2361-4652-878A-B74E95BFE651}</c15:txfldGUID>
                      <c15:f>'LO andmed'!$EE$52</c15:f>
                      <c15:dlblFieldTableCache>
                        <c:ptCount val="1"/>
                        <c:pt idx="0">
                          <c:v>1253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andmed'!$AF$52:$EF$52</c:f>
              <c:numCache>
                <c:formatCode>0.00</c:formatCode>
                <c:ptCount val="105"/>
                <c:pt idx="0">
                  <c:v>1352.8510986412384</c:v>
                </c:pt>
                <c:pt idx="1">
                  <c:v>1233.0359311288075</c:v>
                </c:pt>
                <c:pt idx="2">
                  <c:v>1281.8452571165626</c:v>
                </c:pt>
                <c:pt idx="3">
                  <c:v>1275.3703680032722</c:v>
                </c:pt>
                <c:pt idx="4">
                  <c:v>1289.2769036084517</c:v>
                </c:pt>
                <c:pt idx="5">
                  <c:v>1312.5925121112575</c:v>
                </c:pt>
                <c:pt idx="6">
                  <c:v>1329.1865325374197</c:v>
                </c:pt>
                <c:pt idx="7">
                  <c:v>1463.6438587296921</c:v>
                </c:pt>
                <c:pt idx="8">
                  <c:v>1382.4198228369098</c:v>
                </c:pt>
                <c:pt idx="9">
                  <c:v>1444.7566883540198</c:v>
                </c:pt>
                <c:pt idx="10">
                  <c:v>1397.3502230516528</c:v>
                </c:pt>
                <c:pt idx="11">
                  <c:v>1538.1111551391357</c:v>
                </c:pt>
                <c:pt idx="12">
                  <c:v>1595.7338974601516</c:v>
                </c:pt>
                <c:pt idx="13">
                  <c:v>1563.7128833101121</c:v>
                </c:pt>
                <c:pt idx="14">
                  <c:v>1455.6996408165346</c:v>
                </c:pt>
                <c:pt idx="15">
                  <c:v>1524.1880025053358</c:v>
                </c:pt>
                <c:pt idx="16">
                  <c:v>1500.696636969054</c:v>
                </c:pt>
                <c:pt idx="17">
                  <c:v>1396.4599337875325</c:v>
                </c:pt>
                <c:pt idx="18">
                  <c:v>1476.049109710736</c:v>
                </c:pt>
                <c:pt idx="19">
                  <c:v>1434.7251159996426</c:v>
                </c:pt>
                <c:pt idx="20">
                  <c:v>1397.2192041721523</c:v>
                </c:pt>
                <c:pt idx="21">
                  <c:v>1412.1029488834629</c:v>
                </c:pt>
                <c:pt idx="22">
                  <c:v>1322.1191824421919</c:v>
                </c:pt>
                <c:pt idx="23">
                  <c:v>1370.1264172408059</c:v>
                </c:pt>
                <c:pt idx="24">
                  <c:v>1272.8573619827955</c:v>
                </c:pt>
                <c:pt idx="25">
                  <c:v>1237.3160942313348</c:v>
                </c:pt>
                <c:pt idx="26">
                  <c:v>1340.668899313589</c:v>
                </c:pt>
                <c:pt idx="27">
                  <c:v>1168.51073076579</c:v>
                </c:pt>
                <c:pt idx="28">
                  <c:v>1289.331867626194</c:v>
                </c:pt>
                <c:pt idx="29">
                  <c:v>1186.3280201449516</c:v>
                </c:pt>
                <c:pt idx="30">
                  <c:v>1182.9407027724878</c:v>
                </c:pt>
                <c:pt idx="31">
                  <c:v>1060.3581608784013</c:v>
                </c:pt>
                <c:pt idx="32">
                  <c:v>1118.0703795073687</c:v>
                </c:pt>
                <c:pt idx="33">
                  <c:v>1041.120754668746</c:v>
                </c:pt>
                <c:pt idx="34">
                  <c:v>947.80974780463487</c:v>
                </c:pt>
                <c:pt idx="35">
                  <c:v>864.53286976084269</c:v>
                </c:pt>
                <c:pt idx="36">
                  <c:v>791.73750207712862</c:v>
                </c:pt>
                <c:pt idx="37">
                  <c:v>762.14640880446836</c:v>
                </c:pt>
                <c:pt idx="38">
                  <c:v>731.0853476154565</c:v>
                </c:pt>
                <c:pt idx="39">
                  <c:v>703.2198688532975</c:v>
                </c:pt>
                <c:pt idx="40">
                  <c:v>710.31406184091088</c:v>
                </c:pt>
                <c:pt idx="41">
                  <c:v>765.3419912313218</c:v>
                </c:pt>
                <c:pt idx="42">
                  <c:v>749.42799074559309</c:v>
                </c:pt>
                <c:pt idx="43">
                  <c:v>735.23960477036553</c:v>
                </c:pt>
                <c:pt idx="44">
                  <c:v>777.48520445336351</c:v>
                </c:pt>
                <c:pt idx="45">
                  <c:v>822.15944678077028</c:v>
                </c:pt>
                <c:pt idx="46">
                  <c:v>774.35353367504763</c:v>
                </c:pt>
                <c:pt idx="47">
                  <c:v>768.02628046987843</c:v>
                </c:pt>
                <c:pt idx="48">
                  <c:v>816.66304500658305</c:v>
                </c:pt>
                <c:pt idx="49">
                  <c:v>742.78117929773884</c:v>
                </c:pt>
                <c:pt idx="50">
                  <c:v>791.67359042859175</c:v>
                </c:pt>
                <c:pt idx="51">
                  <c:v>795.31655439520364</c:v>
                </c:pt>
                <c:pt idx="52">
                  <c:v>770.32709981721246</c:v>
                </c:pt>
                <c:pt idx="53">
                  <c:v>771.98880267917696</c:v>
                </c:pt>
                <c:pt idx="54">
                  <c:v>825.4828525046978</c:v>
                </c:pt>
                <c:pt idx="55">
                  <c:v>839.99079672261064</c:v>
                </c:pt>
                <c:pt idx="56" formatCode="#,##0.00">
                  <c:v>813.69</c:v>
                </c:pt>
                <c:pt idx="57" formatCode="#,##0.00">
                  <c:v>784.65</c:v>
                </c:pt>
                <c:pt idx="58" formatCode="General">
                  <c:v>786.48</c:v>
                </c:pt>
                <c:pt idx="59" formatCode="General">
                  <c:v>772.81</c:v>
                </c:pt>
                <c:pt idx="60" formatCode="General">
                  <c:v>794.73</c:v>
                </c:pt>
                <c:pt idx="61" formatCode="General">
                  <c:v>838.16</c:v>
                </c:pt>
                <c:pt idx="62" formatCode="General">
                  <c:v>798.39</c:v>
                </c:pt>
                <c:pt idx="63" formatCode="General">
                  <c:v>848.58</c:v>
                </c:pt>
                <c:pt idx="64" formatCode="General">
                  <c:v>906.71</c:v>
                </c:pt>
                <c:pt idx="65" formatCode="General">
                  <c:v>825.14</c:v>
                </c:pt>
                <c:pt idx="66" formatCode="General">
                  <c:v>815.05</c:v>
                </c:pt>
                <c:pt idx="67" formatCode="General">
                  <c:v>870</c:v>
                </c:pt>
                <c:pt idx="68" formatCode="General">
                  <c:v>1008.72</c:v>
                </c:pt>
                <c:pt idx="69" formatCode="General">
                  <c:v>990.02</c:v>
                </c:pt>
                <c:pt idx="70" formatCode="General">
                  <c:v>908.07</c:v>
                </c:pt>
                <c:pt idx="71" formatCode="General">
                  <c:v>901.72</c:v>
                </c:pt>
                <c:pt idx="72" formatCode="General">
                  <c:v>834.38</c:v>
                </c:pt>
                <c:pt idx="73" formatCode="General">
                  <c:v>884.92</c:v>
                </c:pt>
                <c:pt idx="74" formatCode="General">
                  <c:v>879.68000000000018</c:v>
                </c:pt>
                <c:pt idx="75" formatCode="General">
                  <c:v>940.68000000000018</c:v>
                </c:pt>
                <c:pt idx="76" formatCode="General">
                  <c:v>902.14</c:v>
                </c:pt>
                <c:pt idx="77" formatCode="General">
                  <c:v>965.22</c:v>
                </c:pt>
                <c:pt idx="78" formatCode="General">
                  <c:v>968.21</c:v>
                </c:pt>
                <c:pt idx="79" formatCode="General">
                  <c:v>948.76</c:v>
                </c:pt>
                <c:pt idx="80" formatCode="General">
                  <c:v>911.88</c:v>
                </c:pt>
                <c:pt idx="81" formatCode="General">
                  <c:v>963.17000000000019</c:v>
                </c:pt>
                <c:pt idx="82" formatCode="General">
                  <c:v>1002.8499999999998</c:v>
                </c:pt>
                <c:pt idx="83" formatCode="General">
                  <c:v>1007.87</c:v>
                </c:pt>
                <c:pt idx="84" formatCode="General">
                  <c:v>1012.81</c:v>
                </c:pt>
                <c:pt idx="85" formatCode="General">
                  <c:v>1044.5</c:v>
                </c:pt>
                <c:pt idx="86" formatCode="General">
                  <c:v>1072.53</c:v>
                </c:pt>
                <c:pt idx="87" formatCode="General">
                  <c:v>1100.33</c:v>
                </c:pt>
                <c:pt idx="88" formatCode="General">
                  <c:v>1123.58</c:v>
                </c:pt>
                <c:pt idx="89" formatCode="General">
                  <c:v>1121.29</c:v>
                </c:pt>
                <c:pt idx="90" formatCode="General">
                  <c:v>1267.21</c:v>
                </c:pt>
                <c:pt idx="91" formatCode="General">
                  <c:v>1306.7</c:v>
                </c:pt>
                <c:pt idx="92" formatCode="General">
                  <c:v>1201.94</c:v>
                </c:pt>
                <c:pt idx="93" formatCode="General">
                  <c:v>1180.9000000000001</c:v>
                </c:pt>
                <c:pt idx="94" formatCode="General">
                  <c:v>1218.43</c:v>
                </c:pt>
                <c:pt idx="95" formatCode="General">
                  <c:v>1292.3899999999999</c:v>
                </c:pt>
                <c:pt idx="96" formatCode="General">
                  <c:v>1266.0999999999999</c:v>
                </c:pt>
                <c:pt idx="97" formatCode="General">
                  <c:v>1249.6099999999999</c:v>
                </c:pt>
                <c:pt idx="98" formatCode="General">
                  <c:v>1348.1499999999999</c:v>
                </c:pt>
                <c:pt idx="99" formatCode="General">
                  <c:v>1288.8399999999999</c:v>
                </c:pt>
                <c:pt idx="100" formatCode="General">
                  <c:v>1281.1499999999999</c:v>
                </c:pt>
                <c:pt idx="101" formatCode="General">
                  <c:v>1210</c:v>
                </c:pt>
                <c:pt idx="102" formatCode="General">
                  <c:v>1258</c:v>
                </c:pt>
                <c:pt idx="103" formatCode="General">
                  <c:v>1253</c:v>
                </c:pt>
              </c:numCache>
            </c:numRef>
          </c:val>
          <c:smooth val="1"/>
        </c:ser>
        <c:marker val="1"/>
        <c:axId val="56066816"/>
        <c:axId val="56068352"/>
      </c:lineChart>
      <c:catAx>
        <c:axId val="44610688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44612224"/>
        <c:crosses val="autoZero"/>
        <c:auto val="1"/>
        <c:lblAlgn val="ctr"/>
        <c:lblOffset val="100"/>
        <c:tickLblSkip val="3"/>
        <c:tickMarkSkip val="1"/>
      </c:catAx>
      <c:valAx>
        <c:axId val="44612224"/>
        <c:scaling>
          <c:orientation val="minMax"/>
          <c:max val="18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600328729400629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44610688"/>
        <c:crosses val="autoZero"/>
        <c:crossBetween val="between"/>
        <c:majorUnit val="200"/>
        <c:minorUnit val="100"/>
      </c:valAx>
      <c:catAx>
        <c:axId val="56066816"/>
        <c:scaling>
          <c:orientation val="minMax"/>
        </c:scaling>
        <c:delete val="1"/>
        <c:axPos val="b"/>
        <c:tickLblPos val="none"/>
        <c:crossAx val="56068352"/>
        <c:crosses val="autoZero"/>
        <c:auto val="1"/>
        <c:lblAlgn val="ctr"/>
        <c:lblOffset val="100"/>
      </c:catAx>
      <c:valAx>
        <c:axId val="56068352"/>
        <c:scaling>
          <c:orientation val="minMax"/>
          <c:max val="18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449478715049385"/>
              <c:y val="0.430668904091906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066816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6557377049180348"/>
          <c:w val="0.99555061179087878"/>
          <c:h val="3.278688524590167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t-EE"/>
              <a:t>Põhja-Tallinna linnaosa korteriomandid</a:t>
            </a:r>
          </a:p>
        </c:rich>
      </c:tx>
      <c:layout>
        <c:manualLayout>
          <c:xMode val="edge"/>
          <c:yMode val="edge"/>
          <c:x val="0.22641500179552093"/>
          <c:y val="3.2626479067165801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3645484949832922E-2"/>
          <c:y val="0.15384615384615408"/>
          <c:w val="0.79487179487179482"/>
          <c:h val="0.69230769230769262"/>
        </c:manualLayout>
      </c:layout>
      <c:barChart>
        <c:barDir val="col"/>
        <c:grouping val="stacked"/>
        <c:ser>
          <c:idx val="2"/>
          <c:order val="0"/>
          <c:tx>
            <c:strRef>
              <c:f>'LO andmed'!$B$6</c:f>
              <c:strCache>
                <c:ptCount val="1"/>
                <c:pt idx="0">
                  <c:v>pakkumiste arv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andmed'!$AF$75:$EF$75</c:f>
              <c:numCache>
                <c:formatCode>General</c:formatCode>
                <c:ptCount val="105"/>
                <c:pt idx="0">
                  <c:v>503</c:v>
                </c:pt>
                <c:pt idx="1">
                  <c:v>522</c:v>
                </c:pt>
                <c:pt idx="2">
                  <c:v>522</c:v>
                </c:pt>
                <c:pt idx="3">
                  <c:v>532</c:v>
                </c:pt>
                <c:pt idx="4">
                  <c:v>616</c:v>
                </c:pt>
                <c:pt idx="5">
                  <c:v>631</c:v>
                </c:pt>
                <c:pt idx="6">
                  <c:v>659</c:v>
                </c:pt>
                <c:pt idx="7">
                  <c:v>684</c:v>
                </c:pt>
                <c:pt idx="8">
                  <c:v>660</c:v>
                </c:pt>
                <c:pt idx="9">
                  <c:v>722</c:v>
                </c:pt>
                <c:pt idx="10">
                  <c:v>797</c:v>
                </c:pt>
                <c:pt idx="11">
                  <c:v>924</c:v>
                </c:pt>
                <c:pt idx="12">
                  <c:v>946</c:v>
                </c:pt>
                <c:pt idx="13">
                  <c:v>971</c:v>
                </c:pt>
                <c:pt idx="14">
                  <c:v>996</c:v>
                </c:pt>
                <c:pt idx="15">
                  <c:v>1055</c:v>
                </c:pt>
                <c:pt idx="16">
                  <c:v>1122</c:v>
                </c:pt>
                <c:pt idx="17">
                  <c:v>1252</c:v>
                </c:pt>
                <c:pt idx="18">
                  <c:v>1256</c:v>
                </c:pt>
                <c:pt idx="19">
                  <c:v>1169</c:v>
                </c:pt>
                <c:pt idx="20">
                  <c:v>1059</c:v>
                </c:pt>
                <c:pt idx="21">
                  <c:v>1143</c:v>
                </c:pt>
                <c:pt idx="22">
                  <c:v>1182</c:v>
                </c:pt>
                <c:pt idx="23">
                  <c:v>1224</c:v>
                </c:pt>
                <c:pt idx="24">
                  <c:v>1325</c:v>
                </c:pt>
                <c:pt idx="25">
                  <c:v>1294</c:v>
                </c:pt>
                <c:pt idx="26">
                  <c:v>1227</c:v>
                </c:pt>
                <c:pt idx="27">
                  <c:v>1258</c:v>
                </c:pt>
                <c:pt idx="28">
                  <c:v>1235</c:v>
                </c:pt>
                <c:pt idx="29">
                  <c:v>1281</c:v>
                </c:pt>
                <c:pt idx="30">
                  <c:v>1312</c:v>
                </c:pt>
                <c:pt idx="31">
                  <c:v>1188</c:v>
                </c:pt>
                <c:pt idx="32">
                  <c:v>1097</c:v>
                </c:pt>
                <c:pt idx="33">
                  <c:v>1149</c:v>
                </c:pt>
                <c:pt idx="34">
                  <c:v>1102</c:v>
                </c:pt>
                <c:pt idx="35">
                  <c:v>1115</c:v>
                </c:pt>
                <c:pt idx="36">
                  <c:v>1112</c:v>
                </c:pt>
                <c:pt idx="37">
                  <c:v>1167</c:v>
                </c:pt>
                <c:pt idx="38">
                  <c:v>1152</c:v>
                </c:pt>
                <c:pt idx="39">
                  <c:v>1133</c:v>
                </c:pt>
                <c:pt idx="40">
                  <c:v>1069</c:v>
                </c:pt>
                <c:pt idx="41">
                  <c:v>1091</c:v>
                </c:pt>
                <c:pt idx="42">
                  <c:v>1075</c:v>
                </c:pt>
                <c:pt idx="43">
                  <c:v>1051</c:v>
                </c:pt>
                <c:pt idx="44">
                  <c:v>954</c:v>
                </c:pt>
                <c:pt idx="45">
                  <c:v>1026</c:v>
                </c:pt>
                <c:pt idx="46">
                  <c:v>987</c:v>
                </c:pt>
                <c:pt idx="47">
                  <c:v>1026</c:v>
                </c:pt>
                <c:pt idx="48">
                  <c:v>1023</c:v>
                </c:pt>
                <c:pt idx="49">
                  <c:v>1113</c:v>
                </c:pt>
                <c:pt idx="50">
                  <c:v>1108</c:v>
                </c:pt>
                <c:pt idx="51">
                  <c:v>1140</c:v>
                </c:pt>
                <c:pt idx="52">
                  <c:v>1206</c:v>
                </c:pt>
                <c:pt idx="53">
                  <c:v>1668</c:v>
                </c:pt>
                <c:pt idx="54">
                  <c:v>1571</c:v>
                </c:pt>
                <c:pt idx="55">
                  <c:v>1492</c:v>
                </c:pt>
                <c:pt idx="56">
                  <c:v>1388</c:v>
                </c:pt>
                <c:pt idx="57">
                  <c:v>1089</c:v>
                </c:pt>
                <c:pt idx="58">
                  <c:v>849</c:v>
                </c:pt>
                <c:pt idx="59">
                  <c:v>1422</c:v>
                </c:pt>
                <c:pt idx="60">
                  <c:v>1261</c:v>
                </c:pt>
                <c:pt idx="61">
                  <c:v>1252</c:v>
                </c:pt>
                <c:pt idx="62">
                  <c:v>1213</c:v>
                </c:pt>
                <c:pt idx="63">
                  <c:v>1358</c:v>
                </c:pt>
                <c:pt idx="64">
                  <c:v>1458</c:v>
                </c:pt>
                <c:pt idx="65">
                  <c:v>1394</c:v>
                </c:pt>
                <c:pt idx="66">
                  <c:v>1486</c:v>
                </c:pt>
                <c:pt idx="67">
                  <c:v>1537</c:v>
                </c:pt>
                <c:pt idx="68">
                  <c:v>1461</c:v>
                </c:pt>
                <c:pt idx="69">
                  <c:v>1465</c:v>
                </c:pt>
                <c:pt idx="70">
                  <c:v>1492</c:v>
                </c:pt>
                <c:pt idx="71">
                  <c:v>1355</c:v>
                </c:pt>
                <c:pt idx="72">
                  <c:v>1346</c:v>
                </c:pt>
                <c:pt idx="73">
                  <c:v>1418</c:v>
                </c:pt>
                <c:pt idx="74">
                  <c:v>1335</c:v>
                </c:pt>
                <c:pt idx="75">
                  <c:v>1259</c:v>
                </c:pt>
                <c:pt idx="76">
                  <c:v>1187</c:v>
                </c:pt>
                <c:pt idx="77">
                  <c:v>1308</c:v>
                </c:pt>
                <c:pt idx="78">
                  <c:v>1302</c:v>
                </c:pt>
                <c:pt idx="79">
                  <c:v>1070</c:v>
                </c:pt>
                <c:pt idx="80">
                  <c:v>997</c:v>
                </c:pt>
                <c:pt idx="81">
                  <c:v>1102</c:v>
                </c:pt>
                <c:pt idx="82">
                  <c:v>1002</c:v>
                </c:pt>
                <c:pt idx="83">
                  <c:v>947</c:v>
                </c:pt>
                <c:pt idx="84">
                  <c:v>934</c:v>
                </c:pt>
                <c:pt idx="85">
                  <c:v>962</c:v>
                </c:pt>
                <c:pt idx="86">
                  <c:v>918</c:v>
                </c:pt>
                <c:pt idx="87">
                  <c:v>834</c:v>
                </c:pt>
                <c:pt idx="88">
                  <c:v>836</c:v>
                </c:pt>
                <c:pt idx="89">
                  <c:v>862</c:v>
                </c:pt>
                <c:pt idx="90">
                  <c:v>944</c:v>
                </c:pt>
                <c:pt idx="91">
                  <c:v>903</c:v>
                </c:pt>
                <c:pt idx="92">
                  <c:v>832</c:v>
                </c:pt>
                <c:pt idx="93">
                  <c:v>894</c:v>
                </c:pt>
                <c:pt idx="94">
                  <c:v>801</c:v>
                </c:pt>
                <c:pt idx="95">
                  <c:v>874</c:v>
                </c:pt>
                <c:pt idx="96">
                  <c:v>946</c:v>
                </c:pt>
                <c:pt idx="97">
                  <c:v>1072</c:v>
                </c:pt>
                <c:pt idx="98">
                  <c:v>703</c:v>
                </c:pt>
                <c:pt idx="99">
                  <c:v>798</c:v>
                </c:pt>
                <c:pt idx="100">
                  <c:v>811</c:v>
                </c:pt>
                <c:pt idx="101">
                  <c:v>808</c:v>
                </c:pt>
                <c:pt idx="102">
                  <c:v>846</c:v>
                </c:pt>
                <c:pt idx="103">
                  <c:v>832</c:v>
                </c:pt>
              </c:numCache>
            </c:numRef>
          </c:val>
        </c:ser>
        <c:ser>
          <c:idx val="3"/>
          <c:order val="1"/>
          <c:tx>
            <c:strRef>
              <c:f>'LO andmed'!$B$13</c:f>
              <c:strCache>
                <c:ptCount val="1"/>
                <c:pt idx="0">
                  <c:v>tehingute arv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andmed'!$AF$82:$EF$82</c:f>
              <c:numCache>
                <c:formatCode>General</c:formatCode>
                <c:ptCount val="105"/>
                <c:pt idx="0">
                  <c:v>130</c:v>
                </c:pt>
                <c:pt idx="1">
                  <c:v>120</c:v>
                </c:pt>
                <c:pt idx="2">
                  <c:v>141</c:v>
                </c:pt>
                <c:pt idx="3">
                  <c:v>94</c:v>
                </c:pt>
                <c:pt idx="4">
                  <c:v>118</c:v>
                </c:pt>
                <c:pt idx="5">
                  <c:v>132</c:v>
                </c:pt>
                <c:pt idx="6">
                  <c:v>146</c:v>
                </c:pt>
                <c:pt idx="7">
                  <c:v>181</c:v>
                </c:pt>
                <c:pt idx="8">
                  <c:v>145</c:v>
                </c:pt>
                <c:pt idx="9">
                  <c:v>126</c:v>
                </c:pt>
                <c:pt idx="10">
                  <c:v>113</c:v>
                </c:pt>
                <c:pt idx="11">
                  <c:v>141</c:v>
                </c:pt>
                <c:pt idx="12">
                  <c:v>132</c:v>
                </c:pt>
                <c:pt idx="13">
                  <c:v>124</c:v>
                </c:pt>
                <c:pt idx="14">
                  <c:v>105</c:v>
                </c:pt>
                <c:pt idx="15">
                  <c:v>98</c:v>
                </c:pt>
                <c:pt idx="16">
                  <c:v>82</c:v>
                </c:pt>
                <c:pt idx="17">
                  <c:v>91</c:v>
                </c:pt>
                <c:pt idx="18">
                  <c:v>116</c:v>
                </c:pt>
                <c:pt idx="19">
                  <c:v>92</c:v>
                </c:pt>
                <c:pt idx="20">
                  <c:v>121</c:v>
                </c:pt>
                <c:pt idx="21">
                  <c:v>80</c:v>
                </c:pt>
                <c:pt idx="22">
                  <c:v>104</c:v>
                </c:pt>
                <c:pt idx="23">
                  <c:v>109</c:v>
                </c:pt>
                <c:pt idx="24">
                  <c:v>136</c:v>
                </c:pt>
                <c:pt idx="25">
                  <c:v>129</c:v>
                </c:pt>
                <c:pt idx="26">
                  <c:v>86</c:v>
                </c:pt>
                <c:pt idx="27">
                  <c:v>108</c:v>
                </c:pt>
                <c:pt idx="28">
                  <c:v>93</c:v>
                </c:pt>
                <c:pt idx="29" formatCode="#,##0">
                  <c:v>89</c:v>
                </c:pt>
                <c:pt idx="30">
                  <c:v>103</c:v>
                </c:pt>
                <c:pt idx="31">
                  <c:v>49</c:v>
                </c:pt>
                <c:pt idx="32">
                  <c:v>71</c:v>
                </c:pt>
                <c:pt idx="33">
                  <c:v>53</c:v>
                </c:pt>
                <c:pt idx="34">
                  <c:v>43</c:v>
                </c:pt>
                <c:pt idx="35">
                  <c:v>53</c:v>
                </c:pt>
                <c:pt idx="36">
                  <c:v>43</c:v>
                </c:pt>
                <c:pt idx="37">
                  <c:v>51</c:v>
                </c:pt>
                <c:pt idx="38">
                  <c:v>62</c:v>
                </c:pt>
                <c:pt idx="39">
                  <c:v>98</c:v>
                </c:pt>
                <c:pt idx="40">
                  <c:v>56</c:v>
                </c:pt>
                <c:pt idx="41">
                  <c:v>82</c:v>
                </c:pt>
                <c:pt idx="42">
                  <c:v>83</c:v>
                </c:pt>
                <c:pt idx="43">
                  <c:v>87</c:v>
                </c:pt>
                <c:pt idx="44">
                  <c:v>84</c:v>
                </c:pt>
                <c:pt idx="45">
                  <c:v>47</c:v>
                </c:pt>
                <c:pt idx="46">
                  <c:v>58</c:v>
                </c:pt>
                <c:pt idx="47">
                  <c:v>78</c:v>
                </c:pt>
                <c:pt idx="48">
                  <c:v>84</c:v>
                </c:pt>
                <c:pt idx="49" formatCode="0">
                  <c:v>77</c:v>
                </c:pt>
                <c:pt idx="50" formatCode="0">
                  <c:v>68</c:v>
                </c:pt>
                <c:pt idx="51" formatCode="0">
                  <c:v>80</c:v>
                </c:pt>
                <c:pt idx="52">
                  <c:v>79</c:v>
                </c:pt>
                <c:pt idx="53" formatCode="#,##0">
                  <c:v>78</c:v>
                </c:pt>
                <c:pt idx="54" formatCode="#,##0">
                  <c:v>72</c:v>
                </c:pt>
                <c:pt idx="55" formatCode="#,##0">
                  <c:v>129</c:v>
                </c:pt>
                <c:pt idx="56" formatCode="#,##0">
                  <c:v>72</c:v>
                </c:pt>
                <c:pt idx="57" formatCode="#,##0">
                  <c:v>60</c:v>
                </c:pt>
                <c:pt idx="58">
                  <c:v>63</c:v>
                </c:pt>
                <c:pt idx="59">
                  <c:v>113</c:v>
                </c:pt>
                <c:pt idx="60">
                  <c:v>81</c:v>
                </c:pt>
                <c:pt idx="61">
                  <c:v>54</c:v>
                </c:pt>
                <c:pt idx="62">
                  <c:v>78</c:v>
                </c:pt>
                <c:pt idx="63">
                  <c:v>64</c:v>
                </c:pt>
                <c:pt idx="64">
                  <c:v>66</c:v>
                </c:pt>
                <c:pt idx="65">
                  <c:v>69</c:v>
                </c:pt>
                <c:pt idx="66">
                  <c:v>92</c:v>
                </c:pt>
                <c:pt idx="67">
                  <c:v>81</c:v>
                </c:pt>
                <c:pt idx="68">
                  <c:v>128</c:v>
                </c:pt>
                <c:pt idx="69">
                  <c:v>115</c:v>
                </c:pt>
                <c:pt idx="70">
                  <c:v>104</c:v>
                </c:pt>
                <c:pt idx="71">
                  <c:v>84</c:v>
                </c:pt>
                <c:pt idx="72">
                  <c:v>97</c:v>
                </c:pt>
                <c:pt idx="73">
                  <c:v>136</c:v>
                </c:pt>
                <c:pt idx="74">
                  <c:v>125</c:v>
                </c:pt>
                <c:pt idx="75">
                  <c:v>117</c:v>
                </c:pt>
                <c:pt idx="76">
                  <c:v>122</c:v>
                </c:pt>
                <c:pt idx="77">
                  <c:v>111</c:v>
                </c:pt>
                <c:pt idx="78">
                  <c:v>121</c:v>
                </c:pt>
                <c:pt idx="79">
                  <c:v>128</c:v>
                </c:pt>
                <c:pt idx="80">
                  <c:v>91</c:v>
                </c:pt>
                <c:pt idx="81">
                  <c:v>83</c:v>
                </c:pt>
                <c:pt idx="82">
                  <c:v>88</c:v>
                </c:pt>
                <c:pt idx="83">
                  <c:v>85</c:v>
                </c:pt>
                <c:pt idx="84">
                  <c:v>119</c:v>
                </c:pt>
                <c:pt idx="85">
                  <c:v>122</c:v>
                </c:pt>
                <c:pt idx="86">
                  <c:v>107</c:v>
                </c:pt>
                <c:pt idx="87">
                  <c:v>83</c:v>
                </c:pt>
                <c:pt idx="88">
                  <c:v>84</c:v>
                </c:pt>
                <c:pt idx="89">
                  <c:v>88</c:v>
                </c:pt>
                <c:pt idx="90">
                  <c:v>96</c:v>
                </c:pt>
                <c:pt idx="91">
                  <c:v>119</c:v>
                </c:pt>
                <c:pt idx="92">
                  <c:v>124</c:v>
                </c:pt>
                <c:pt idx="93">
                  <c:v>122</c:v>
                </c:pt>
                <c:pt idx="94">
                  <c:v>111</c:v>
                </c:pt>
                <c:pt idx="95">
                  <c:v>140</c:v>
                </c:pt>
                <c:pt idx="96">
                  <c:v>142</c:v>
                </c:pt>
                <c:pt idx="97">
                  <c:v>110</c:v>
                </c:pt>
                <c:pt idx="98">
                  <c:v>90</c:v>
                </c:pt>
                <c:pt idx="99">
                  <c:v>105</c:v>
                </c:pt>
                <c:pt idx="100">
                  <c:v>89</c:v>
                </c:pt>
                <c:pt idx="101">
                  <c:v>120</c:v>
                </c:pt>
                <c:pt idx="102">
                  <c:v>108</c:v>
                </c:pt>
                <c:pt idx="103">
                  <c:v>125</c:v>
                </c:pt>
              </c:numCache>
            </c:numRef>
          </c:val>
        </c:ser>
        <c:overlap val="100"/>
        <c:axId val="56194560"/>
        <c:axId val="56196096"/>
      </c:barChart>
      <c:lineChart>
        <c:grouping val="standard"/>
        <c:ser>
          <c:idx val="8"/>
          <c:order val="2"/>
          <c:tx>
            <c:strRef>
              <c:f>'LO andmed'!$B$7</c:f>
              <c:strCache>
                <c:ptCount val="1"/>
                <c:pt idx="0">
                  <c:v>keskmine hind (€/m²)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7407407407407523E-2"/>
                  <c:y val="-2.6163521321553109E-2"/>
                </c:manualLayout>
              </c:layout>
              <c:tx>
                <c:strRef>
                  <c:f>'LO andmed'!$EE$76</c:f>
                  <c:strCache>
                    <c:ptCount val="1"/>
                    <c:pt idx="0">
                      <c:v>1600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{E4E9F820-CB30-4CAE-889B-D025DAB5C48A}</c15:txfldGUID>
                      <c15:f>'LO andmed'!$EE$76</c15:f>
                      <c15:dlblFieldTableCache>
                        <c:ptCount val="1"/>
                        <c:pt idx="0">
                          <c:v>1600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andmed'!$AF$76:$EF$76</c:f>
              <c:numCache>
                <c:formatCode>General</c:formatCode>
                <c:ptCount val="105"/>
                <c:pt idx="0">
                  <c:v>1647</c:v>
                </c:pt>
                <c:pt idx="1">
                  <c:v>1616</c:v>
                </c:pt>
                <c:pt idx="2">
                  <c:v>1592</c:v>
                </c:pt>
                <c:pt idx="3">
                  <c:v>1615</c:v>
                </c:pt>
                <c:pt idx="4">
                  <c:v>1643</c:v>
                </c:pt>
                <c:pt idx="5">
                  <c:v>1661</c:v>
                </c:pt>
                <c:pt idx="6">
                  <c:v>1719</c:v>
                </c:pt>
                <c:pt idx="7">
                  <c:v>1673</c:v>
                </c:pt>
                <c:pt idx="8">
                  <c:v>1677</c:v>
                </c:pt>
                <c:pt idx="9">
                  <c:v>1680</c:v>
                </c:pt>
                <c:pt idx="10">
                  <c:v>1707</c:v>
                </c:pt>
                <c:pt idx="11">
                  <c:v>1739</c:v>
                </c:pt>
                <c:pt idx="12">
                  <c:v>1796</c:v>
                </c:pt>
                <c:pt idx="13">
                  <c:v>1798</c:v>
                </c:pt>
                <c:pt idx="14">
                  <c:v>1795</c:v>
                </c:pt>
                <c:pt idx="15">
                  <c:v>1767</c:v>
                </c:pt>
                <c:pt idx="16">
                  <c:v>1762</c:v>
                </c:pt>
                <c:pt idx="17">
                  <c:v>1733</c:v>
                </c:pt>
                <c:pt idx="18">
                  <c:v>1700</c:v>
                </c:pt>
                <c:pt idx="19">
                  <c:v>1664</c:v>
                </c:pt>
                <c:pt idx="20">
                  <c:v>1647</c:v>
                </c:pt>
                <c:pt idx="21">
                  <c:v>1604</c:v>
                </c:pt>
                <c:pt idx="22">
                  <c:v>1574</c:v>
                </c:pt>
                <c:pt idx="23">
                  <c:v>1540</c:v>
                </c:pt>
                <c:pt idx="24">
                  <c:v>1510</c:v>
                </c:pt>
                <c:pt idx="25">
                  <c:v>1495</c:v>
                </c:pt>
                <c:pt idx="26">
                  <c:v>1463</c:v>
                </c:pt>
                <c:pt idx="27">
                  <c:v>1444</c:v>
                </c:pt>
                <c:pt idx="28">
                  <c:v>1426</c:v>
                </c:pt>
                <c:pt idx="29">
                  <c:v>1427</c:v>
                </c:pt>
                <c:pt idx="30">
                  <c:v>1403</c:v>
                </c:pt>
                <c:pt idx="31">
                  <c:v>1378</c:v>
                </c:pt>
                <c:pt idx="32">
                  <c:v>1335</c:v>
                </c:pt>
                <c:pt idx="33">
                  <c:v>1294</c:v>
                </c:pt>
                <c:pt idx="34">
                  <c:v>1243</c:v>
                </c:pt>
                <c:pt idx="35">
                  <c:v>1177</c:v>
                </c:pt>
                <c:pt idx="36">
                  <c:v>1127</c:v>
                </c:pt>
                <c:pt idx="37">
                  <c:v>1075</c:v>
                </c:pt>
                <c:pt idx="38">
                  <c:v>1028</c:v>
                </c:pt>
                <c:pt idx="39">
                  <c:v>989</c:v>
                </c:pt>
                <c:pt idx="40">
                  <c:v>986</c:v>
                </c:pt>
                <c:pt idx="41">
                  <c:v>972</c:v>
                </c:pt>
                <c:pt idx="42">
                  <c:v>965</c:v>
                </c:pt>
                <c:pt idx="43">
                  <c:v>970</c:v>
                </c:pt>
                <c:pt idx="44">
                  <c:v>979</c:v>
                </c:pt>
                <c:pt idx="45">
                  <c:v>991</c:v>
                </c:pt>
                <c:pt idx="46">
                  <c:v>1004</c:v>
                </c:pt>
                <c:pt idx="47">
                  <c:v>1012</c:v>
                </c:pt>
                <c:pt idx="48">
                  <c:v>1004</c:v>
                </c:pt>
                <c:pt idx="49">
                  <c:v>1010</c:v>
                </c:pt>
                <c:pt idx="50">
                  <c:v>1025</c:v>
                </c:pt>
                <c:pt idx="51">
                  <c:v>1013</c:v>
                </c:pt>
                <c:pt idx="52">
                  <c:v>1015</c:v>
                </c:pt>
                <c:pt idx="53">
                  <c:v>1050</c:v>
                </c:pt>
                <c:pt idx="54">
                  <c:v>1065</c:v>
                </c:pt>
                <c:pt idx="55">
                  <c:v>1050</c:v>
                </c:pt>
                <c:pt idx="56">
                  <c:v>1065</c:v>
                </c:pt>
                <c:pt idx="57">
                  <c:v>1073</c:v>
                </c:pt>
                <c:pt idx="58">
                  <c:v>1065</c:v>
                </c:pt>
                <c:pt idx="59">
                  <c:v>1061</c:v>
                </c:pt>
                <c:pt idx="60">
                  <c:v>1059</c:v>
                </c:pt>
                <c:pt idx="61">
                  <c:v>1049</c:v>
                </c:pt>
                <c:pt idx="62">
                  <c:v>1053</c:v>
                </c:pt>
                <c:pt idx="63">
                  <c:v>1050</c:v>
                </c:pt>
                <c:pt idx="64">
                  <c:v>1070</c:v>
                </c:pt>
                <c:pt idx="65">
                  <c:v>1050</c:v>
                </c:pt>
                <c:pt idx="66">
                  <c:v>1045</c:v>
                </c:pt>
                <c:pt idx="67">
                  <c:v>1055</c:v>
                </c:pt>
                <c:pt idx="68">
                  <c:v>1060</c:v>
                </c:pt>
                <c:pt idx="69">
                  <c:v>1075</c:v>
                </c:pt>
                <c:pt idx="70">
                  <c:v>1095</c:v>
                </c:pt>
                <c:pt idx="71">
                  <c:v>1082</c:v>
                </c:pt>
                <c:pt idx="72">
                  <c:v>1076</c:v>
                </c:pt>
                <c:pt idx="73">
                  <c:v>1088</c:v>
                </c:pt>
                <c:pt idx="74">
                  <c:v>1092</c:v>
                </c:pt>
                <c:pt idx="75">
                  <c:v>1091</c:v>
                </c:pt>
                <c:pt idx="76">
                  <c:v>1098</c:v>
                </c:pt>
                <c:pt idx="77">
                  <c:v>1131</c:v>
                </c:pt>
                <c:pt idx="78">
                  <c:v>1160</c:v>
                </c:pt>
                <c:pt idx="79">
                  <c:v>1188</c:v>
                </c:pt>
                <c:pt idx="80">
                  <c:v>1200</c:v>
                </c:pt>
                <c:pt idx="81">
                  <c:v>1219</c:v>
                </c:pt>
                <c:pt idx="82">
                  <c:v>1204</c:v>
                </c:pt>
                <c:pt idx="83">
                  <c:v>1236</c:v>
                </c:pt>
                <c:pt idx="84">
                  <c:v>1244</c:v>
                </c:pt>
                <c:pt idx="85">
                  <c:v>1248</c:v>
                </c:pt>
                <c:pt idx="86">
                  <c:v>1266</c:v>
                </c:pt>
                <c:pt idx="87">
                  <c:v>1267</c:v>
                </c:pt>
                <c:pt idx="88">
                  <c:v>1281</c:v>
                </c:pt>
                <c:pt idx="89">
                  <c:v>1303</c:v>
                </c:pt>
                <c:pt idx="90">
                  <c:v>1312</c:v>
                </c:pt>
                <c:pt idx="91">
                  <c:v>1346</c:v>
                </c:pt>
                <c:pt idx="92">
                  <c:v>1398</c:v>
                </c:pt>
                <c:pt idx="93">
                  <c:v>1390</c:v>
                </c:pt>
                <c:pt idx="94">
                  <c:v>1437</c:v>
                </c:pt>
                <c:pt idx="95">
                  <c:v>1478</c:v>
                </c:pt>
                <c:pt idx="96">
                  <c:v>1511</c:v>
                </c:pt>
                <c:pt idx="97">
                  <c:v>1543</c:v>
                </c:pt>
                <c:pt idx="98">
                  <c:v>1573</c:v>
                </c:pt>
                <c:pt idx="99">
                  <c:v>1577</c:v>
                </c:pt>
                <c:pt idx="100">
                  <c:v>1581</c:v>
                </c:pt>
                <c:pt idx="101">
                  <c:v>1584</c:v>
                </c:pt>
                <c:pt idx="102">
                  <c:v>1589</c:v>
                </c:pt>
                <c:pt idx="103">
                  <c:v>1600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'LO andmed'!$B$10</c:f>
              <c:strCache>
                <c:ptCount val="1"/>
                <c:pt idx="0">
                  <c:v>tehingute keskmine hind</c:v>
                </c:pt>
              </c:strCache>
            </c:strRef>
          </c:tx>
          <c:spPr>
            <a:ln w="25400">
              <a:solidFill>
                <a:srgbClr val="F20884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7407407407407523E-2"/>
                  <c:y val="3.0524108208478631E-2"/>
                </c:manualLayout>
              </c:layout>
              <c:tx>
                <c:strRef>
                  <c:f>'LO andmed'!$EE$79</c:f>
                  <c:strCache>
                    <c:ptCount val="1"/>
                    <c:pt idx="0">
                      <c:v>1542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FF3399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{0B0FA348-69E5-4A36-9803-7C0B790579AE}</c15:txfldGUID>
                      <c15:f>'LO andmed'!$EE$79</c15:f>
                      <c15:dlblFieldTableCache>
                        <c:ptCount val="1"/>
                        <c:pt idx="0">
                          <c:v>1542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andmed'!$AF$79:$EF$79</c:f>
              <c:numCache>
                <c:formatCode>0.00</c:formatCode>
                <c:ptCount val="105"/>
                <c:pt idx="0">
                  <c:v>1127.5241905589705</c:v>
                </c:pt>
                <c:pt idx="1">
                  <c:v>1085.856352178748</c:v>
                </c:pt>
                <c:pt idx="2">
                  <c:v>1300.8551378574255</c:v>
                </c:pt>
                <c:pt idx="3">
                  <c:v>1244.2300563700746</c:v>
                </c:pt>
                <c:pt idx="4">
                  <c:v>1291.797579026754</c:v>
                </c:pt>
                <c:pt idx="5">
                  <c:v>1319.5096698324237</c:v>
                </c:pt>
                <c:pt idx="6">
                  <c:v>1381.3083992688503</c:v>
                </c:pt>
                <c:pt idx="7">
                  <c:v>1463.0590671455786</c:v>
                </c:pt>
                <c:pt idx="8">
                  <c:v>1507.7991384709778</c:v>
                </c:pt>
                <c:pt idx="9">
                  <c:v>1389.9965487709796</c:v>
                </c:pt>
                <c:pt idx="10">
                  <c:v>1418.8021678831185</c:v>
                </c:pt>
                <c:pt idx="11">
                  <c:v>1486.7549499571792</c:v>
                </c:pt>
                <c:pt idx="12">
                  <c:v>1544.7458233737686</c:v>
                </c:pt>
                <c:pt idx="13">
                  <c:v>1529.4338706172587</c:v>
                </c:pt>
                <c:pt idx="14">
                  <c:v>1523.1366558869024</c:v>
                </c:pt>
                <c:pt idx="15">
                  <c:v>1382.0357138292029</c:v>
                </c:pt>
                <c:pt idx="16">
                  <c:v>1414.3711732900438</c:v>
                </c:pt>
                <c:pt idx="17">
                  <c:v>1470.1494254342797</c:v>
                </c:pt>
                <c:pt idx="18">
                  <c:v>1351.1868393133327</c:v>
                </c:pt>
                <c:pt idx="19">
                  <c:v>1276.290056625721</c:v>
                </c:pt>
                <c:pt idx="20">
                  <c:v>1436.365088901103</c:v>
                </c:pt>
                <c:pt idx="21">
                  <c:v>1440.417087418353</c:v>
                </c:pt>
                <c:pt idx="22">
                  <c:v>1411.5961295105647</c:v>
                </c:pt>
                <c:pt idx="23">
                  <c:v>1355.6990017000501</c:v>
                </c:pt>
                <c:pt idx="24">
                  <c:v>1448.6073651783774</c:v>
                </c:pt>
                <c:pt idx="25">
                  <c:v>1535.4863037337191</c:v>
                </c:pt>
                <c:pt idx="26">
                  <c:v>1266.5492822721865</c:v>
                </c:pt>
                <c:pt idx="27">
                  <c:v>1289.3881098769057</c:v>
                </c:pt>
                <c:pt idx="28">
                  <c:v>1138.586018687766</c:v>
                </c:pt>
                <c:pt idx="29">
                  <c:v>1197.0012654506411</c:v>
                </c:pt>
                <c:pt idx="30">
                  <c:v>1102.3481139672517</c:v>
                </c:pt>
                <c:pt idx="31">
                  <c:v>1039.9703449950784</c:v>
                </c:pt>
                <c:pt idx="32">
                  <c:v>1144.4658903531761</c:v>
                </c:pt>
                <c:pt idx="33">
                  <c:v>800.2377513325581</c:v>
                </c:pt>
                <c:pt idx="34">
                  <c:v>940.9712014111692</c:v>
                </c:pt>
                <c:pt idx="35">
                  <c:v>849.19407411194788</c:v>
                </c:pt>
                <c:pt idx="36">
                  <c:v>761.31555737348697</c:v>
                </c:pt>
                <c:pt idx="37">
                  <c:v>843.37811409507481</c:v>
                </c:pt>
                <c:pt idx="38">
                  <c:v>660.65471092761391</c:v>
                </c:pt>
                <c:pt idx="39">
                  <c:v>465.40462464688818</c:v>
                </c:pt>
                <c:pt idx="40">
                  <c:v>716.32175680339481</c:v>
                </c:pt>
                <c:pt idx="41">
                  <c:v>619.8790791609681</c:v>
                </c:pt>
                <c:pt idx="42">
                  <c:v>614.4465890353174</c:v>
                </c:pt>
                <c:pt idx="43">
                  <c:v>682.32075978167779</c:v>
                </c:pt>
                <c:pt idx="44">
                  <c:v>619.17605102706045</c:v>
                </c:pt>
                <c:pt idx="45">
                  <c:v>682.64031802436318</c:v>
                </c:pt>
                <c:pt idx="46">
                  <c:v>714.53223064435724</c:v>
                </c:pt>
                <c:pt idx="47">
                  <c:v>637.90216404841919</c:v>
                </c:pt>
                <c:pt idx="48">
                  <c:v>722.39336341441572</c:v>
                </c:pt>
                <c:pt idx="49">
                  <c:v>827.84758350056859</c:v>
                </c:pt>
                <c:pt idx="50">
                  <c:v>793.46311658762932</c:v>
                </c:pt>
                <c:pt idx="51">
                  <c:v>570.9866680301152</c:v>
                </c:pt>
                <c:pt idx="52">
                  <c:v>769.5601600347677</c:v>
                </c:pt>
                <c:pt idx="53">
                  <c:v>801.19642606061382</c:v>
                </c:pt>
                <c:pt idx="54">
                  <c:v>754.73265757416959</c:v>
                </c:pt>
                <c:pt idx="55">
                  <c:v>893.61266984520557</c:v>
                </c:pt>
                <c:pt idx="56" formatCode="#,##0.00">
                  <c:v>789.25</c:v>
                </c:pt>
                <c:pt idx="57" formatCode="#,##0.00">
                  <c:v>805</c:v>
                </c:pt>
                <c:pt idx="58" formatCode="General">
                  <c:v>838</c:v>
                </c:pt>
                <c:pt idx="59" formatCode="General">
                  <c:v>877.18000000000018</c:v>
                </c:pt>
                <c:pt idx="60" formatCode="General">
                  <c:v>859.9</c:v>
                </c:pt>
                <c:pt idx="61" formatCode="General">
                  <c:v>912.08</c:v>
                </c:pt>
                <c:pt idx="62" formatCode="General">
                  <c:v>882.81</c:v>
                </c:pt>
                <c:pt idx="63" formatCode="General">
                  <c:v>922</c:v>
                </c:pt>
                <c:pt idx="64" formatCode="General">
                  <c:v>869.77000000000021</c:v>
                </c:pt>
                <c:pt idx="65" formatCode="General">
                  <c:v>859.3</c:v>
                </c:pt>
                <c:pt idx="66" formatCode="General">
                  <c:v>935.74</c:v>
                </c:pt>
                <c:pt idx="67" formatCode="General">
                  <c:v>929.31</c:v>
                </c:pt>
                <c:pt idx="68" formatCode="General">
                  <c:v>1040.48</c:v>
                </c:pt>
                <c:pt idx="69" formatCode="General">
                  <c:v>988.7800000000002</c:v>
                </c:pt>
                <c:pt idx="70" formatCode="General">
                  <c:v>1013.52</c:v>
                </c:pt>
                <c:pt idx="71" formatCode="General">
                  <c:v>1163.0899999999999</c:v>
                </c:pt>
                <c:pt idx="72" formatCode="General">
                  <c:v>986.93999999999983</c:v>
                </c:pt>
                <c:pt idx="73" formatCode="General">
                  <c:v>1087.3399999999999</c:v>
                </c:pt>
                <c:pt idx="74" formatCode="General">
                  <c:v>975.76</c:v>
                </c:pt>
                <c:pt idx="75" formatCode="General">
                  <c:v>968.3499999999998</c:v>
                </c:pt>
                <c:pt idx="76" formatCode="General">
                  <c:v>1074.33</c:v>
                </c:pt>
                <c:pt idx="77" formatCode="General">
                  <c:v>1035.97</c:v>
                </c:pt>
                <c:pt idx="78" formatCode="General">
                  <c:v>937.2</c:v>
                </c:pt>
                <c:pt idx="79" formatCode="General">
                  <c:v>1012.3599999999998</c:v>
                </c:pt>
                <c:pt idx="80" formatCode="General">
                  <c:v>1039.6299999999999</c:v>
                </c:pt>
                <c:pt idx="81" formatCode="General">
                  <c:v>1045.56</c:v>
                </c:pt>
                <c:pt idx="82" formatCode="General">
                  <c:v>1074.72</c:v>
                </c:pt>
                <c:pt idx="83" formatCode="General">
                  <c:v>1058.97</c:v>
                </c:pt>
                <c:pt idx="84" formatCode="General">
                  <c:v>1092.6899999999998</c:v>
                </c:pt>
                <c:pt idx="85" formatCode="General">
                  <c:v>1060.8699999999999</c:v>
                </c:pt>
                <c:pt idx="86" formatCode="General">
                  <c:v>1110.6899999999998</c:v>
                </c:pt>
                <c:pt idx="87" formatCode="General">
                  <c:v>1123.98</c:v>
                </c:pt>
                <c:pt idx="88" formatCode="General">
                  <c:v>1122.44</c:v>
                </c:pt>
                <c:pt idx="89" formatCode="General">
                  <c:v>1085.76</c:v>
                </c:pt>
                <c:pt idx="90" formatCode="General">
                  <c:v>1144.04</c:v>
                </c:pt>
                <c:pt idx="91" formatCode="General">
                  <c:v>1175.3899999999999</c:v>
                </c:pt>
                <c:pt idx="92" formatCode="General">
                  <c:v>1303.58</c:v>
                </c:pt>
                <c:pt idx="93" formatCode="General">
                  <c:v>1414.8</c:v>
                </c:pt>
                <c:pt idx="94" formatCode="General">
                  <c:v>1358.03</c:v>
                </c:pt>
                <c:pt idx="95" formatCode="General">
                  <c:v>1448.1899999999998</c:v>
                </c:pt>
                <c:pt idx="96" formatCode="General">
                  <c:v>1363.77</c:v>
                </c:pt>
                <c:pt idx="97" formatCode="General">
                  <c:v>1331.6799999999998</c:v>
                </c:pt>
                <c:pt idx="98" formatCode="General">
                  <c:v>1305.4100000000001</c:v>
                </c:pt>
                <c:pt idx="99" formatCode="General">
                  <c:v>1167.3399999999999</c:v>
                </c:pt>
                <c:pt idx="100" formatCode="General">
                  <c:v>1526.35</c:v>
                </c:pt>
                <c:pt idx="101" formatCode="General">
                  <c:v>1363</c:v>
                </c:pt>
                <c:pt idx="102" formatCode="General">
                  <c:v>1432</c:v>
                </c:pt>
                <c:pt idx="103" formatCode="General">
                  <c:v>1542</c:v>
                </c:pt>
              </c:numCache>
            </c:numRef>
          </c:val>
          <c:smooth val="1"/>
        </c:ser>
        <c:marker val="1"/>
        <c:axId val="56206464"/>
        <c:axId val="56208000"/>
      </c:lineChart>
      <c:catAx>
        <c:axId val="5619456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196096"/>
        <c:crosses val="autoZero"/>
        <c:auto val="1"/>
        <c:lblAlgn val="ctr"/>
        <c:lblOffset val="100"/>
        <c:tickLblSkip val="3"/>
        <c:tickMarkSkip val="1"/>
      </c:catAx>
      <c:valAx>
        <c:axId val="56196096"/>
        <c:scaling>
          <c:orientation val="minMax"/>
          <c:max val="22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600328729400629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194560"/>
        <c:crosses val="autoZero"/>
        <c:crossBetween val="between"/>
        <c:majorUnit val="200"/>
        <c:minorUnit val="100"/>
      </c:valAx>
      <c:catAx>
        <c:axId val="56206464"/>
        <c:scaling>
          <c:orientation val="minMax"/>
        </c:scaling>
        <c:delete val="1"/>
        <c:axPos val="b"/>
        <c:tickLblPos val="none"/>
        <c:crossAx val="56208000"/>
        <c:crosses val="autoZero"/>
        <c:auto val="1"/>
        <c:lblAlgn val="ctr"/>
        <c:lblOffset val="100"/>
      </c:catAx>
      <c:valAx>
        <c:axId val="56208000"/>
        <c:scaling>
          <c:orientation val="minMax"/>
          <c:max val="20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449478715049385"/>
              <c:y val="0.430668904091906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206464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6393442622950865"/>
          <c:w val="0.99555061179087878"/>
          <c:h val="3.4426229508196744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t-EE"/>
              <a:t>Haabersti linnaosa korteriomandid</a:t>
            </a:r>
          </a:p>
        </c:rich>
      </c:tx>
      <c:layout>
        <c:manualLayout>
          <c:xMode val="edge"/>
          <c:yMode val="edge"/>
          <c:x val="0.25527226226866256"/>
          <c:y val="3.2626479067165801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51255635201841E-2"/>
          <c:y val="0.15441845588571837"/>
          <c:w val="0.79487179487179482"/>
          <c:h val="0.68085106382978777"/>
        </c:manualLayout>
      </c:layout>
      <c:barChart>
        <c:barDir val="col"/>
        <c:grouping val="stacked"/>
        <c:ser>
          <c:idx val="2"/>
          <c:order val="0"/>
          <c:tx>
            <c:strRef>
              <c:f>'LO andmed'!$B$6</c:f>
              <c:strCache>
                <c:ptCount val="1"/>
                <c:pt idx="0">
                  <c:v>pakkumiste arv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andmed'!$AF$6:$EF$6</c:f>
              <c:numCache>
                <c:formatCode>General</c:formatCode>
                <c:ptCount val="105"/>
                <c:pt idx="0">
                  <c:v>361</c:v>
                </c:pt>
                <c:pt idx="1">
                  <c:v>450</c:v>
                </c:pt>
                <c:pt idx="2">
                  <c:v>434</c:v>
                </c:pt>
                <c:pt idx="3">
                  <c:v>403</c:v>
                </c:pt>
                <c:pt idx="4">
                  <c:v>400</c:v>
                </c:pt>
                <c:pt idx="5">
                  <c:v>383</c:v>
                </c:pt>
                <c:pt idx="6">
                  <c:v>412</c:v>
                </c:pt>
                <c:pt idx="7">
                  <c:v>416</c:v>
                </c:pt>
                <c:pt idx="8">
                  <c:v>383</c:v>
                </c:pt>
                <c:pt idx="9">
                  <c:v>463</c:v>
                </c:pt>
                <c:pt idx="10">
                  <c:v>502</c:v>
                </c:pt>
                <c:pt idx="11">
                  <c:v>574</c:v>
                </c:pt>
                <c:pt idx="12">
                  <c:v>607</c:v>
                </c:pt>
                <c:pt idx="13">
                  <c:v>644</c:v>
                </c:pt>
                <c:pt idx="14">
                  <c:v>649</c:v>
                </c:pt>
                <c:pt idx="15">
                  <c:v>653</c:v>
                </c:pt>
                <c:pt idx="16">
                  <c:v>654</c:v>
                </c:pt>
                <c:pt idx="17">
                  <c:v>758</c:v>
                </c:pt>
                <c:pt idx="18">
                  <c:v>829</c:v>
                </c:pt>
                <c:pt idx="19">
                  <c:v>780</c:v>
                </c:pt>
                <c:pt idx="20">
                  <c:v>718</c:v>
                </c:pt>
                <c:pt idx="21">
                  <c:v>757</c:v>
                </c:pt>
                <c:pt idx="22">
                  <c:v>774</c:v>
                </c:pt>
                <c:pt idx="23">
                  <c:v>760</c:v>
                </c:pt>
                <c:pt idx="24">
                  <c:v>810</c:v>
                </c:pt>
                <c:pt idx="25">
                  <c:v>826</c:v>
                </c:pt>
                <c:pt idx="26">
                  <c:v>823</c:v>
                </c:pt>
                <c:pt idx="27">
                  <c:v>861</c:v>
                </c:pt>
                <c:pt idx="28">
                  <c:v>898</c:v>
                </c:pt>
                <c:pt idx="29">
                  <c:v>907</c:v>
                </c:pt>
                <c:pt idx="30">
                  <c:v>927</c:v>
                </c:pt>
                <c:pt idx="31">
                  <c:v>813</c:v>
                </c:pt>
                <c:pt idx="32">
                  <c:v>753</c:v>
                </c:pt>
                <c:pt idx="33">
                  <c:v>784</c:v>
                </c:pt>
                <c:pt idx="34">
                  <c:v>767</c:v>
                </c:pt>
                <c:pt idx="35">
                  <c:v>804</c:v>
                </c:pt>
                <c:pt idx="36">
                  <c:v>769</c:v>
                </c:pt>
                <c:pt idx="37">
                  <c:v>731</c:v>
                </c:pt>
                <c:pt idx="38">
                  <c:v>685</c:v>
                </c:pt>
                <c:pt idx="39">
                  <c:v>665</c:v>
                </c:pt>
                <c:pt idx="40">
                  <c:v>574</c:v>
                </c:pt>
                <c:pt idx="41">
                  <c:v>608</c:v>
                </c:pt>
                <c:pt idx="42">
                  <c:v>594</c:v>
                </c:pt>
                <c:pt idx="43">
                  <c:v>613</c:v>
                </c:pt>
                <c:pt idx="44">
                  <c:v>568</c:v>
                </c:pt>
                <c:pt idx="45">
                  <c:v>541</c:v>
                </c:pt>
                <c:pt idx="46">
                  <c:v>494</c:v>
                </c:pt>
                <c:pt idx="47">
                  <c:v>516</c:v>
                </c:pt>
                <c:pt idx="48">
                  <c:v>517</c:v>
                </c:pt>
                <c:pt idx="49">
                  <c:v>571</c:v>
                </c:pt>
                <c:pt idx="50">
                  <c:v>494</c:v>
                </c:pt>
                <c:pt idx="51">
                  <c:v>503</c:v>
                </c:pt>
                <c:pt idx="52">
                  <c:v>507</c:v>
                </c:pt>
                <c:pt idx="53">
                  <c:v>721</c:v>
                </c:pt>
                <c:pt idx="54">
                  <c:v>747</c:v>
                </c:pt>
                <c:pt idx="55">
                  <c:v>794</c:v>
                </c:pt>
                <c:pt idx="56">
                  <c:v>659</c:v>
                </c:pt>
                <c:pt idx="57">
                  <c:v>544</c:v>
                </c:pt>
                <c:pt idx="58">
                  <c:v>395</c:v>
                </c:pt>
                <c:pt idx="59">
                  <c:v>693</c:v>
                </c:pt>
                <c:pt idx="60">
                  <c:v>684</c:v>
                </c:pt>
                <c:pt idx="61">
                  <c:v>692</c:v>
                </c:pt>
                <c:pt idx="62">
                  <c:v>674</c:v>
                </c:pt>
                <c:pt idx="63">
                  <c:v>739</c:v>
                </c:pt>
                <c:pt idx="64">
                  <c:v>721</c:v>
                </c:pt>
                <c:pt idx="65">
                  <c:v>655</c:v>
                </c:pt>
                <c:pt idx="66">
                  <c:v>712</c:v>
                </c:pt>
                <c:pt idx="67">
                  <c:v>677</c:v>
                </c:pt>
                <c:pt idx="68">
                  <c:v>672</c:v>
                </c:pt>
                <c:pt idx="69">
                  <c:v>687</c:v>
                </c:pt>
                <c:pt idx="70">
                  <c:v>656</c:v>
                </c:pt>
                <c:pt idx="71">
                  <c:v>641</c:v>
                </c:pt>
                <c:pt idx="72">
                  <c:v>675</c:v>
                </c:pt>
                <c:pt idx="73">
                  <c:v>641</c:v>
                </c:pt>
                <c:pt idx="74">
                  <c:v>623</c:v>
                </c:pt>
                <c:pt idx="75">
                  <c:v>574</c:v>
                </c:pt>
                <c:pt idx="76">
                  <c:v>526</c:v>
                </c:pt>
                <c:pt idx="77">
                  <c:v>623</c:v>
                </c:pt>
                <c:pt idx="78">
                  <c:v>584</c:v>
                </c:pt>
                <c:pt idx="79">
                  <c:v>551</c:v>
                </c:pt>
                <c:pt idx="80">
                  <c:v>510</c:v>
                </c:pt>
                <c:pt idx="81">
                  <c:v>567</c:v>
                </c:pt>
                <c:pt idx="82">
                  <c:v>493</c:v>
                </c:pt>
                <c:pt idx="83">
                  <c:v>509</c:v>
                </c:pt>
                <c:pt idx="84">
                  <c:v>568</c:v>
                </c:pt>
                <c:pt idx="85">
                  <c:v>586</c:v>
                </c:pt>
                <c:pt idx="86">
                  <c:v>563</c:v>
                </c:pt>
                <c:pt idx="87">
                  <c:v>553</c:v>
                </c:pt>
                <c:pt idx="88">
                  <c:v>585</c:v>
                </c:pt>
                <c:pt idx="89">
                  <c:v>619</c:v>
                </c:pt>
                <c:pt idx="90">
                  <c:v>659</c:v>
                </c:pt>
                <c:pt idx="91">
                  <c:v>620</c:v>
                </c:pt>
                <c:pt idx="92">
                  <c:v>532</c:v>
                </c:pt>
                <c:pt idx="93">
                  <c:v>532</c:v>
                </c:pt>
                <c:pt idx="94">
                  <c:v>465</c:v>
                </c:pt>
                <c:pt idx="95">
                  <c:v>476</c:v>
                </c:pt>
                <c:pt idx="96">
                  <c:v>515</c:v>
                </c:pt>
                <c:pt idx="97">
                  <c:v>543</c:v>
                </c:pt>
                <c:pt idx="98">
                  <c:v>364</c:v>
                </c:pt>
                <c:pt idx="99">
                  <c:v>359</c:v>
                </c:pt>
                <c:pt idx="100">
                  <c:v>427</c:v>
                </c:pt>
                <c:pt idx="101">
                  <c:v>443</c:v>
                </c:pt>
                <c:pt idx="102">
                  <c:v>449</c:v>
                </c:pt>
                <c:pt idx="103">
                  <c:v>454</c:v>
                </c:pt>
              </c:numCache>
            </c:numRef>
          </c:val>
        </c:ser>
        <c:ser>
          <c:idx val="3"/>
          <c:order val="1"/>
          <c:tx>
            <c:strRef>
              <c:f>'LO andmed'!$B$13</c:f>
              <c:strCache>
                <c:ptCount val="1"/>
                <c:pt idx="0">
                  <c:v>tehingute arv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andmed'!$AF$13:$EF$13</c:f>
              <c:numCache>
                <c:formatCode>General</c:formatCode>
                <c:ptCount val="105"/>
                <c:pt idx="0">
                  <c:v>68</c:v>
                </c:pt>
                <c:pt idx="1">
                  <c:v>82</c:v>
                </c:pt>
                <c:pt idx="2">
                  <c:v>112</c:v>
                </c:pt>
                <c:pt idx="3">
                  <c:v>72</c:v>
                </c:pt>
                <c:pt idx="4">
                  <c:v>88</c:v>
                </c:pt>
                <c:pt idx="5">
                  <c:v>81</c:v>
                </c:pt>
                <c:pt idx="6">
                  <c:v>123</c:v>
                </c:pt>
                <c:pt idx="7">
                  <c:v>118</c:v>
                </c:pt>
                <c:pt idx="8">
                  <c:v>162</c:v>
                </c:pt>
                <c:pt idx="9">
                  <c:v>107</c:v>
                </c:pt>
                <c:pt idx="10">
                  <c:v>114</c:v>
                </c:pt>
                <c:pt idx="11">
                  <c:v>124</c:v>
                </c:pt>
                <c:pt idx="12">
                  <c:v>98</c:v>
                </c:pt>
                <c:pt idx="13">
                  <c:v>149</c:v>
                </c:pt>
                <c:pt idx="14">
                  <c:v>117</c:v>
                </c:pt>
                <c:pt idx="15">
                  <c:v>66</c:v>
                </c:pt>
                <c:pt idx="16">
                  <c:v>55</c:v>
                </c:pt>
                <c:pt idx="17">
                  <c:v>44</c:v>
                </c:pt>
                <c:pt idx="18">
                  <c:v>70</c:v>
                </c:pt>
                <c:pt idx="19">
                  <c:v>59</c:v>
                </c:pt>
                <c:pt idx="20">
                  <c:v>49</c:v>
                </c:pt>
                <c:pt idx="21">
                  <c:v>56</c:v>
                </c:pt>
                <c:pt idx="22">
                  <c:v>66</c:v>
                </c:pt>
                <c:pt idx="23">
                  <c:v>63</c:v>
                </c:pt>
                <c:pt idx="24">
                  <c:v>73</c:v>
                </c:pt>
                <c:pt idx="25">
                  <c:v>69</c:v>
                </c:pt>
                <c:pt idx="26">
                  <c:v>38</c:v>
                </c:pt>
                <c:pt idx="27">
                  <c:v>59</c:v>
                </c:pt>
                <c:pt idx="28">
                  <c:v>44</c:v>
                </c:pt>
                <c:pt idx="29" formatCode="#,##0">
                  <c:v>59</c:v>
                </c:pt>
                <c:pt idx="30">
                  <c:v>59</c:v>
                </c:pt>
                <c:pt idx="31">
                  <c:v>36</c:v>
                </c:pt>
                <c:pt idx="32">
                  <c:v>29</c:v>
                </c:pt>
                <c:pt idx="33">
                  <c:v>27</c:v>
                </c:pt>
                <c:pt idx="34">
                  <c:v>37</c:v>
                </c:pt>
                <c:pt idx="35">
                  <c:v>35</c:v>
                </c:pt>
                <c:pt idx="36">
                  <c:v>31</c:v>
                </c:pt>
                <c:pt idx="37">
                  <c:v>27</c:v>
                </c:pt>
                <c:pt idx="38">
                  <c:v>27</c:v>
                </c:pt>
                <c:pt idx="39">
                  <c:v>101</c:v>
                </c:pt>
                <c:pt idx="40">
                  <c:v>32</c:v>
                </c:pt>
                <c:pt idx="41">
                  <c:v>41</c:v>
                </c:pt>
                <c:pt idx="42">
                  <c:v>51</c:v>
                </c:pt>
                <c:pt idx="43">
                  <c:v>48</c:v>
                </c:pt>
                <c:pt idx="44">
                  <c:v>44</c:v>
                </c:pt>
                <c:pt idx="45">
                  <c:v>32</c:v>
                </c:pt>
                <c:pt idx="46">
                  <c:v>30</c:v>
                </c:pt>
                <c:pt idx="47">
                  <c:v>40</c:v>
                </c:pt>
                <c:pt idx="48">
                  <c:v>33</c:v>
                </c:pt>
                <c:pt idx="49" formatCode="0">
                  <c:v>33</c:v>
                </c:pt>
                <c:pt idx="50" formatCode="0">
                  <c:v>36</c:v>
                </c:pt>
                <c:pt idx="51" formatCode="0">
                  <c:v>29</c:v>
                </c:pt>
                <c:pt idx="52">
                  <c:v>26</c:v>
                </c:pt>
                <c:pt idx="53" formatCode="#,##0">
                  <c:v>41</c:v>
                </c:pt>
                <c:pt idx="54" formatCode="#,##0">
                  <c:v>28</c:v>
                </c:pt>
                <c:pt idx="55" formatCode="#,##0">
                  <c:v>37</c:v>
                </c:pt>
                <c:pt idx="56" formatCode="#,##0">
                  <c:v>51</c:v>
                </c:pt>
                <c:pt idx="57" formatCode="#,##0">
                  <c:v>12</c:v>
                </c:pt>
                <c:pt idx="58">
                  <c:v>31</c:v>
                </c:pt>
                <c:pt idx="59">
                  <c:v>38</c:v>
                </c:pt>
                <c:pt idx="60">
                  <c:v>26</c:v>
                </c:pt>
                <c:pt idx="61">
                  <c:v>35</c:v>
                </c:pt>
                <c:pt idx="62">
                  <c:v>49</c:v>
                </c:pt>
                <c:pt idx="63">
                  <c:v>48</c:v>
                </c:pt>
                <c:pt idx="64">
                  <c:v>61</c:v>
                </c:pt>
                <c:pt idx="65">
                  <c:v>39</c:v>
                </c:pt>
                <c:pt idx="66">
                  <c:v>47</c:v>
                </c:pt>
                <c:pt idx="67">
                  <c:v>35</c:v>
                </c:pt>
                <c:pt idx="68">
                  <c:v>39</c:v>
                </c:pt>
                <c:pt idx="69">
                  <c:v>41</c:v>
                </c:pt>
                <c:pt idx="70">
                  <c:v>42</c:v>
                </c:pt>
                <c:pt idx="71">
                  <c:v>49</c:v>
                </c:pt>
                <c:pt idx="72">
                  <c:v>41</c:v>
                </c:pt>
                <c:pt idx="73">
                  <c:v>53</c:v>
                </c:pt>
                <c:pt idx="74">
                  <c:v>42</c:v>
                </c:pt>
                <c:pt idx="75">
                  <c:v>54</c:v>
                </c:pt>
                <c:pt idx="76">
                  <c:v>57</c:v>
                </c:pt>
                <c:pt idx="77">
                  <c:v>63</c:v>
                </c:pt>
                <c:pt idx="78">
                  <c:v>66</c:v>
                </c:pt>
                <c:pt idx="79">
                  <c:v>48</c:v>
                </c:pt>
                <c:pt idx="80">
                  <c:v>50</c:v>
                </c:pt>
                <c:pt idx="81">
                  <c:v>35</c:v>
                </c:pt>
                <c:pt idx="82">
                  <c:v>45</c:v>
                </c:pt>
                <c:pt idx="83">
                  <c:v>67</c:v>
                </c:pt>
                <c:pt idx="84">
                  <c:v>63</c:v>
                </c:pt>
                <c:pt idx="85">
                  <c:v>59</c:v>
                </c:pt>
                <c:pt idx="86">
                  <c:v>50</c:v>
                </c:pt>
                <c:pt idx="87">
                  <c:v>45</c:v>
                </c:pt>
                <c:pt idx="88">
                  <c:v>78</c:v>
                </c:pt>
                <c:pt idx="89">
                  <c:v>66</c:v>
                </c:pt>
                <c:pt idx="90">
                  <c:v>71</c:v>
                </c:pt>
                <c:pt idx="91">
                  <c:v>59</c:v>
                </c:pt>
                <c:pt idx="92">
                  <c:v>66</c:v>
                </c:pt>
                <c:pt idx="93">
                  <c:v>49</c:v>
                </c:pt>
                <c:pt idx="94">
                  <c:v>45</c:v>
                </c:pt>
                <c:pt idx="95">
                  <c:v>47</c:v>
                </c:pt>
                <c:pt idx="96">
                  <c:v>56</c:v>
                </c:pt>
                <c:pt idx="97">
                  <c:v>58</c:v>
                </c:pt>
                <c:pt idx="98">
                  <c:v>47</c:v>
                </c:pt>
                <c:pt idx="99">
                  <c:v>40</c:v>
                </c:pt>
                <c:pt idx="100">
                  <c:v>36</c:v>
                </c:pt>
                <c:pt idx="101">
                  <c:v>47</c:v>
                </c:pt>
                <c:pt idx="102">
                  <c:v>67</c:v>
                </c:pt>
                <c:pt idx="103">
                  <c:v>42</c:v>
                </c:pt>
              </c:numCache>
            </c:numRef>
          </c:val>
        </c:ser>
        <c:overlap val="100"/>
        <c:axId val="56268672"/>
        <c:axId val="56270208"/>
      </c:barChart>
      <c:lineChart>
        <c:grouping val="standard"/>
        <c:ser>
          <c:idx val="8"/>
          <c:order val="2"/>
          <c:tx>
            <c:strRef>
              <c:f>'LO andmed'!$B$7</c:f>
              <c:strCache>
                <c:ptCount val="1"/>
                <c:pt idx="0">
                  <c:v>keskmine hind (€/m²)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5925925925925933E-2"/>
                  <c:y val="-2.1802934434627611E-2"/>
                </c:manualLayout>
              </c:layout>
              <c:tx>
                <c:strRef>
                  <c:f>'LO andmed'!$EE$7</c:f>
                  <c:strCache>
                    <c:ptCount val="1"/>
                    <c:pt idx="0">
                      <c:v>1493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{00FA4FD7-A423-4185-AAD8-5E0D35372DDC}</c15:txfldGUID>
                      <c15:f>'LO andmed'!$EE$7</c15:f>
                      <c15:dlblFieldTableCache>
                        <c:ptCount val="1"/>
                        <c:pt idx="0">
                          <c:v>1493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andmed'!$AF$7:$EF$7</c:f>
              <c:numCache>
                <c:formatCode>General</c:formatCode>
                <c:ptCount val="105"/>
                <c:pt idx="0">
                  <c:v>1572</c:v>
                </c:pt>
                <c:pt idx="1">
                  <c:v>1532</c:v>
                </c:pt>
                <c:pt idx="2">
                  <c:v>1522</c:v>
                </c:pt>
                <c:pt idx="3">
                  <c:v>1494</c:v>
                </c:pt>
                <c:pt idx="4">
                  <c:v>1526</c:v>
                </c:pt>
                <c:pt idx="5">
                  <c:v>1622</c:v>
                </c:pt>
                <c:pt idx="6">
                  <c:v>1713</c:v>
                </c:pt>
                <c:pt idx="7">
                  <c:v>1773</c:v>
                </c:pt>
                <c:pt idx="8">
                  <c:v>1762</c:v>
                </c:pt>
                <c:pt idx="9">
                  <c:v>1803</c:v>
                </c:pt>
                <c:pt idx="10">
                  <c:v>1820</c:v>
                </c:pt>
                <c:pt idx="11">
                  <c:v>1820</c:v>
                </c:pt>
                <c:pt idx="12">
                  <c:v>1823</c:v>
                </c:pt>
                <c:pt idx="13">
                  <c:v>1815</c:v>
                </c:pt>
                <c:pt idx="14">
                  <c:v>1786</c:v>
                </c:pt>
                <c:pt idx="15">
                  <c:v>1824</c:v>
                </c:pt>
                <c:pt idx="16">
                  <c:v>1787</c:v>
                </c:pt>
                <c:pt idx="17">
                  <c:v>1824</c:v>
                </c:pt>
                <c:pt idx="18">
                  <c:v>1787</c:v>
                </c:pt>
                <c:pt idx="19">
                  <c:v>1762</c:v>
                </c:pt>
                <c:pt idx="20">
                  <c:v>1724</c:v>
                </c:pt>
                <c:pt idx="21">
                  <c:v>1695</c:v>
                </c:pt>
                <c:pt idx="22">
                  <c:v>1638</c:v>
                </c:pt>
                <c:pt idx="23">
                  <c:v>1636</c:v>
                </c:pt>
                <c:pt idx="24">
                  <c:v>1613</c:v>
                </c:pt>
                <c:pt idx="25">
                  <c:v>1591</c:v>
                </c:pt>
                <c:pt idx="26">
                  <c:v>1553</c:v>
                </c:pt>
                <c:pt idx="27">
                  <c:v>1561</c:v>
                </c:pt>
                <c:pt idx="28">
                  <c:v>1505</c:v>
                </c:pt>
                <c:pt idx="29">
                  <c:v>1511</c:v>
                </c:pt>
                <c:pt idx="30">
                  <c:v>1509</c:v>
                </c:pt>
                <c:pt idx="31">
                  <c:v>1481</c:v>
                </c:pt>
                <c:pt idx="32">
                  <c:v>1442</c:v>
                </c:pt>
                <c:pt idx="33">
                  <c:v>1358</c:v>
                </c:pt>
                <c:pt idx="34">
                  <c:v>1302</c:v>
                </c:pt>
                <c:pt idx="35">
                  <c:v>1263</c:v>
                </c:pt>
                <c:pt idx="36">
                  <c:v>1222</c:v>
                </c:pt>
                <c:pt idx="37">
                  <c:v>1198</c:v>
                </c:pt>
                <c:pt idx="38">
                  <c:v>1168</c:v>
                </c:pt>
                <c:pt idx="39">
                  <c:v>1158</c:v>
                </c:pt>
                <c:pt idx="40">
                  <c:v>1137</c:v>
                </c:pt>
                <c:pt idx="41">
                  <c:v>1086</c:v>
                </c:pt>
                <c:pt idx="42">
                  <c:v>1074</c:v>
                </c:pt>
                <c:pt idx="43">
                  <c:v>1057</c:v>
                </c:pt>
                <c:pt idx="44">
                  <c:v>1061</c:v>
                </c:pt>
                <c:pt idx="45">
                  <c:v>1059</c:v>
                </c:pt>
                <c:pt idx="46">
                  <c:v>1043</c:v>
                </c:pt>
                <c:pt idx="47">
                  <c:v>1042</c:v>
                </c:pt>
                <c:pt idx="48">
                  <c:v>1050</c:v>
                </c:pt>
                <c:pt idx="49">
                  <c:v>1059</c:v>
                </c:pt>
                <c:pt idx="50">
                  <c:v>1058</c:v>
                </c:pt>
                <c:pt idx="51">
                  <c:v>1059</c:v>
                </c:pt>
                <c:pt idx="52">
                  <c:v>1081</c:v>
                </c:pt>
                <c:pt idx="53">
                  <c:v>1088</c:v>
                </c:pt>
                <c:pt idx="54">
                  <c:v>1052</c:v>
                </c:pt>
                <c:pt idx="55">
                  <c:v>1047</c:v>
                </c:pt>
                <c:pt idx="56">
                  <c:v>1060</c:v>
                </c:pt>
                <c:pt idx="57">
                  <c:v>1084</c:v>
                </c:pt>
                <c:pt idx="58">
                  <c:v>1089</c:v>
                </c:pt>
                <c:pt idx="59">
                  <c:v>1065</c:v>
                </c:pt>
                <c:pt idx="60">
                  <c:v>1075</c:v>
                </c:pt>
                <c:pt idx="61">
                  <c:v>1075</c:v>
                </c:pt>
                <c:pt idx="62">
                  <c:v>1063</c:v>
                </c:pt>
                <c:pt idx="63">
                  <c:v>1061</c:v>
                </c:pt>
                <c:pt idx="64">
                  <c:v>1056</c:v>
                </c:pt>
                <c:pt idx="65">
                  <c:v>1070</c:v>
                </c:pt>
                <c:pt idx="66">
                  <c:v>1068</c:v>
                </c:pt>
                <c:pt idx="67">
                  <c:v>1090</c:v>
                </c:pt>
                <c:pt idx="68">
                  <c:v>1105</c:v>
                </c:pt>
                <c:pt idx="69">
                  <c:v>1111</c:v>
                </c:pt>
                <c:pt idx="70">
                  <c:v>1129</c:v>
                </c:pt>
                <c:pt idx="71">
                  <c:v>1108</c:v>
                </c:pt>
                <c:pt idx="72">
                  <c:v>1092</c:v>
                </c:pt>
                <c:pt idx="73">
                  <c:v>1124</c:v>
                </c:pt>
                <c:pt idx="74">
                  <c:v>1144</c:v>
                </c:pt>
                <c:pt idx="75">
                  <c:v>1140</c:v>
                </c:pt>
                <c:pt idx="76">
                  <c:v>1146</c:v>
                </c:pt>
                <c:pt idx="77">
                  <c:v>1185</c:v>
                </c:pt>
                <c:pt idx="78">
                  <c:v>1216</c:v>
                </c:pt>
                <c:pt idx="79">
                  <c:v>1296</c:v>
                </c:pt>
                <c:pt idx="80">
                  <c:v>1343</c:v>
                </c:pt>
                <c:pt idx="81">
                  <c:v>1316</c:v>
                </c:pt>
                <c:pt idx="82">
                  <c:v>1312</c:v>
                </c:pt>
                <c:pt idx="83">
                  <c:v>1341</c:v>
                </c:pt>
                <c:pt idx="84">
                  <c:v>1327</c:v>
                </c:pt>
                <c:pt idx="85">
                  <c:v>1338</c:v>
                </c:pt>
                <c:pt idx="86">
                  <c:v>1330</c:v>
                </c:pt>
                <c:pt idx="87">
                  <c:v>1330</c:v>
                </c:pt>
                <c:pt idx="88">
                  <c:v>1306</c:v>
                </c:pt>
                <c:pt idx="89">
                  <c:v>1343</c:v>
                </c:pt>
                <c:pt idx="90">
                  <c:v>1372</c:v>
                </c:pt>
                <c:pt idx="91">
                  <c:v>1384</c:v>
                </c:pt>
                <c:pt idx="92">
                  <c:v>1407</c:v>
                </c:pt>
                <c:pt idx="93">
                  <c:v>1428</c:v>
                </c:pt>
                <c:pt idx="94">
                  <c:v>1467</c:v>
                </c:pt>
                <c:pt idx="95">
                  <c:v>1417</c:v>
                </c:pt>
                <c:pt idx="96">
                  <c:v>1456</c:v>
                </c:pt>
                <c:pt idx="97">
                  <c:v>1449</c:v>
                </c:pt>
                <c:pt idx="98">
                  <c:v>1425</c:v>
                </c:pt>
                <c:pt idx="99">
                  <c:v>1421</c:v>
                </c:pt>
                <c:pt idx="100">
                  <c:v>1469</c:v>
                </c:pt>
                <c:pt idx="101">
                  <c:v>1487</c:v>
                </c:pt>
                <c:pt idx="102">
                  <c:v>1502</c:v>
                </c:pt>
                <c:pt idx="103">
                  <c:v>1493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'LO andmed'!$B$10</c:f>
              <c:strCache>
                <c:ptCount val="1"/>
                <c:pt idx="0">
                  <c:v>tehingute keskmine hind</c:v>
                </c:pt>
              </c:strCache>
            </c:strRef>
          </c:tx>
          <c:spPr>
            <a:ln w="25400">
              <a:solidFill>
                <a:srgbClr val="F20884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4444444444444495E-2"/>
                  <c:y val="4.1425575425792373E-2"/>
                </c:manualLayout>
              </c:layout>
              <c:tx>
                <c:strRef>
                  <c:f>'LO andmed'!$EE$10</c:f>
                  <c:strCache>
                    <c:ptCount val="1"/>
                    <c:pt idx="0">
                      <c:v>1241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FF3399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{C309B10B-F773-4A80-AF87-DE0A9A10E623}</c15:txfldGUID>
                      <c15:f>'LO andmed'!$EE$10</c15:f>
                      <c15:dlblFieldTableCache>
                        <c:ptCount val="1"/>
                        <c:pt idx="0">
                          <c:v>1241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andmed'!$AF$10:$EF$10</c:f>
              <c:numCache>
                <c:formatCode>0.00</c:formatCode>
                <c:ptCount val="105"/>
                <c:pt idx="0">
                  <c:v>1204.8930758119971</c:v>
                </c:pt>
                <c:pt idx="1">
                  <c:v>1223.1155650428855</c:v>
                </c:pt>
                <c:pt idx="2">
                  <c:v>1188.1181854204751</c:v>
                </c:pt>
                <c:pt idx="3">
                  <c:v>1263.7339741541293</c:v>
                </c:pt>
                <c:pt idx="4">
                  <c:v>1306.079276008845</c:v>
                </c:pt>
                <c:pt idx="5">
                  <c:v>1360.6348983165669</c:v>
                </c:pt>
                <c:pt idx="6">
                  <c:v>1393.0553602699629</c:v>
                </c:pt>
                <c:pt idx="7">
                  <c:v>1426.6920608950184</c:v>
                </c:pt>
                <c:pt idx="8">
                  <c:v>1435.5828103230097</c:v>
                </c:pt>
                <c:pt idx="9">
                  <c:v>1431.5685196783966</c:v>
                </c:pt>
                <c:pt idx="10">
                  <c:v>1478.8132885099633</c:v>
                </c:pt>
                <c:pt idx="11">
                  <c:v>1530.7907149157004</c:v>
                </c:pt>
                <c:pt idx="12">
                  <c:v>1637.4432784119228</c:v>
                </c:pt>
                <c:pt idx="13">
                  <c:v>1277.5638157810647</c:v>
                </c:pt>
                <c:pt idx="14">
                  <c:v>1734.629887643322</c:v>
                </c:pt>
                <c:pt idx="15">
                  <c:v>1455.2100775887413</c:v>
                </c:pt>
                <c:pt idx="16">
                  <c:v>1579.4070277248736</c:v>
                </c:pt>
                <c:pt idx="17">
                  <c:v>1446.955249063695</c:v>
                </c:pt>
                <c:pt idx="18">
                  <c:v>1386.5063336443702</c:v>
                </c:pt>
                <c:pt idx="19">
                  <c:v>1451.4271471118327</c:v>
                </c:pt>
                <c:pt idx="20">
                  <c:v>1426.1328339703196</c:v>
                </c:pt>
                <c:pt idx="21">
                  <c:v>1451.7856914601264</c:v>
                </c:pt>
                <c:pt idx="22">
                  <c:v>1456.9791520202477</c:v>
                </c:pt>
                <c:pt idx="23">
                  <c:v>1489.4775861848584</c:v>
                </c:pt>
                <c:pt idx="24">
                  <c:v>1420.6223716334534</c:v>
                </c:pt>
                <c:pt idx="25">
                  <c:v>1363.8298416269349</c:v>
                </c:pt>
                <c:pt idx="26">
                  <c:v>1278.5314381399146</c:v>
                </c:pt>
                <c:pt idx="27">
                  <c:v>1371.4775094908805</c:v>
                </c:pt>
                <c:pt idx="28">
                  <c:v>1261.7635780297319</c:v>
                </c:pt>
                <c:pt idx="29">
                  <c:v>1318.0499277798372</c:v>
                </c:pt>
                <c:pt idx="30">
                  <c:v>1256.7586568327949</c:v>
                </c:pt>
                <c:pt idx="31">
                  <c:v>1073.7796070711852</c:v>
                </c:pt>
                <c:pt idx="32">
                  <c:v>1096.0847724106195</c:v>
                </c:pt>
                <c:pt idx="33">
                  <c:v>1110.6566282770698</c:v>
                </c:pt>
                <c:pt idx="34">
                  <c:v>1022.586376592998</c:v>
                </c:pt>
                <c:pt idx="35">
                  <c:v>1065.2793578157555</c:v>
                </c:pt>
                <c:pt idx="36">
                  <c:v>789.94797591809083</c:v>
                </c:pt>
                <c:pt idx="37">
                  <c:v>857.43867677322851</c:v>
                </c:pt>
                <c:pt idx="38">
                  <c:v>745.40155688775769</c:v>
                </c:pt>
                <c:pt idx="39">
                  <c:v>586.2615520304729</c:v>
                </c:pt>
                <c:pt idx="40">
                  <c:v>667.36543402400503</c:v>
                </c:pt>
                <c:pt idx="41">
                  <c:v>717.66390142267335</c:v>
                </c:pt>
                <c:pt idx="42">
                  <c:v>765.3419912313218</c:v>
                </c:pt>
                <c:pt idx="43">
                  <c:v>799.98210473840948</c:v>
                </c:pt>
                <c:pt idx="44">
                  <c:v>842.7389976097046</c:v>
                </c:pt>
                <c:pt idx="45">
                  <c:v>863.57419503278675</c:v>
                </c:pt>
                <c:pt idx="46">
                  <c:v>746.29631996727767</c:v>
                </c:pt>
                <c:pt idx="47">
                  <c:v>739.3299502767378</c:v>
                </c:pt>
                <c:pt idx="48">
                  <c:v>856.86347193639563</c:v>
                </c:pt>
                <c:pt idx="49">
                  <c:v>858.52517479835876</c:v>
                </c:pt>
                <c:pt idx="50">
                  <c:v>837.88171232088791</c:v>
                </c:pt>
                <c:pt idx="51">
                  <c:v>813.40355093119297</c:v>
                </c:pt>
                <c:pt idx="52">
                  <c:v>822.67073996906731</c:v>
                </c:pt>
                <c:pt idx="53">
                  <c:v>774.16179872943644</c:v>
                </c:pt>
                <c:pt idx="54">
                  <c:v>824.20461953395625</c:v>
                </c:pt>
                <c:pt idx="55">
                  <c:v>734.85613487914316</c:v>
                </c:pt>
                <c:pt idx="56">
                  <c:v>794.55</c:v>
                </c:pt>
                <c:pt idx="57">
                  <c:v>842.87</c:v>
                </c:pt>
                <c:pt idx="58" formatCode="General">
                  <c:v>790.95999999999981</c:v>
                </c:pt>
                <c:pt idx="59" formatCode="General">
                  <c:v>837.53</c:v>
                </c:pt>
                <c:pt idx="60" formatCode="General">
                  <c:v>887.75</c:v>
                </c:pt>
                <c:pt idx="61" formatCode="General">
                  <c:v>951.43999999999983</c:v>
                </c:pt>
                <c:pt idx="62" formatCode="General">
                  <c:v>915.01</c:v>
                </c:pt>
                <c:pt idx="63" formatCode="General">
                  <c:v>925.12</c:v>
                </c:pt>
                <c:pt idx="64" formatCode="General">
                  <c:v>915.21</c:v>
                </c:pt>
                <c:pt idx="65" formatCode="General">
                  <c:v>985.1</c:v>
                </c:pt>
                <c:pt idx="66" formatCode="General">
                  <c:v>908.7800000000002</c:v>
                </c:pt>
                <c:pt idx="67" formatCode="General">
                  <c:v>855</c:v>
                </c:pt>
                <c:pt idx="68" formatCode="General">
                  <c:v>916.25</c:v>
                </c:pt>
                <c:pt idx="69" formatCode="General">
                  <c:v>843.5</c:v>
                </c:pt>
                <c:pt idx="70" formatCode="General">
                  <c:v>975.05</c:v>
                </c:pt>
                <c:pt idx="71" formatCode="General">
                  <c:v>986.95999999999981</c:v>
                </c:pt>
                <c:pt idx="72" formatCode="General">
                  <c:v>957.32999999999981</c:v>
                </c:pt>
                <c:pt idx="73" formatCode="General">
                  <c:v>947.37</c:v>
                </c:pt>
                <c:pt idx="74" formatCode="General">
                  <c:v>1002.7</c:v>
                </c:pt>
                <c:pt idx="75" formatCode="General">
                  <c:v>941.81999999999982</c:v>
                </c:pt>
                <c:pt idx="76" formatCode="General">
                  <c:v>975.24</c:v>
                </c:pt>
                <c:pt idx="77" formatCode="General">
                  <c:v>1025.5999999999999</c:v>
                </c:pt>
                <c:pt idx="78" formatCode="General">
                  <c:v>1025.76</c:v>
                </c:pt>
                <c:pt idx="79" formatCode="General">
                  <c:v>1020.73</c:v>
                </c:pt>
                <c:pt idx="80" formatCode="General">
                  <c:v>1034.06</c:v>
                </c:pt>
                <c:pt idx="81" formatCode="General">
                  <c:v>969.73</c:v>
                </c:pt>
                <c:pt idx="82" formatCode="General">
                  <c:v>1007.64</c:v>
                </c:pt>
                <c:pt idx="83" formatCode="General">
                  <c:v>1123.07</c:v>
                </c:pt>
                <c:pt idx="84" formatCode="General">
                  <c:v>1166.03</c:v>
                </c:pt>
                <c:pt idx="85" formatCode="General">
                  <c:v>1098.8</c:v>
                </c:pt>
                <c:pt idx="86" formatCode="General">
                  <c:v>1179.3799999999999</c:v>
                </c:pt>
                <c:pt idx="87" formatCode="General">
                  <c:v>1120.31</c:v>
                </c:pt>
                <c:pt idx="88" formatCode="General">
                  <c:v>1186.6899999999998</c:v>
                </c:pt>
                <c:pt idx="89" formatCode="General">
                  <c:v>1048.48</c:v>
                </c:pt>
                <c:pt idx="90" formatCode="General">
                  <c:v>1189.3899999999999</c:v>
                </c:pt>
                <c:pt idx="91" formatCode="General">
                  <c:v>1248.71</c:v>
                </c:pt>
                <c:pt idx="92" formatCode="General">
                  <c:v>1209.07</c:v>
                </c:pt>
                <c:pt idx="93" formatCode="General">
                  <c:v>1245.0999999999999</c:v>
                </c:pt>
                <c:pt idx="94" formatCode="General">
                  <c:v>1286.24</c:v>
                </c:pt>
                <c:pt idx="95" formatCode="General">
                  <c:v>1250.53</c:v>
                </c:pt>
                <c:pt idx="96" formatCode="General">
                  <c:v>1286.97</c:v>
                </c:pt>
                <c:pt idx="97" formatCode="General">
                  <c:v>1266.1799999999998</c:v>
                </c:pt>
                <c:pt idx="98" formatCode="General">
                  <c:v>1322.6699999999998</c:v>
                </c:pt>
                <c:pt idx="99" formatCode="General">
                  <c:v>1290.78</c:v>
                </c:pt>
                <c:pt idx="100" formatCode="General">
                  <c:v>1203.1199999999999</c:v>
                </c:pt>
                <c:pt idx="101" formatCode="General">
                  <c:v>1310</c:v>
                </c:pt>
                <c:pt idx="102" formatCode="General">
                  <c:v>1322</c:v>
                </c:pt>
                <c:pt idx="103" formatCode="General">
                  <c:v>1241</c:v>
                </c:pt>
              </c:numCache>
            </c:numRef>
          </c:val>
          <c:smooth val="1"/>
        </c:ser>
        <c:marker val="1"/>
        <c:axId val="56288768"/>
        <c:axId val="56290304"/>
      </c:lineChart>
      <c:catAx>
        <c:axId val="56268672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270208"/>
        <c:crosses val="autoZero"/>
        <c:auto val="1"/>
        <c:lblAlgn val="ctr"/>
        <c:lblOffset val="100"/>
        <c:tickLblSkip val="3"/>
        <c:tickMarkSkip val="1"/>
      </c:catAx>
      <c:valAx>
        <c:axId val="56270208"/>
        <c:scaling>
          <c:orientation val="minMax"/>
          <c:max val="13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665578933780819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268672"/>
        <c:crosses val="autoZero"/>
        <c:crossBetween val="between"/>
        <c:majorUnit val="100"/>
        <c:minorUnit val="100"/>
      </c:valAx>
      <c:catAx>
        <c:axId val="56288768"/>
        <c:scaling>
          <c:orientation val="minMax"/>
        </c:scaling>
        <c:delete val="1"/>
        <c:axPos val="b"/>
        <c:tickLblPos val="none"/>
        <c:crossAx val="56290304"/>
        <c:crosses val="autoZero"/>
        <c:auto val="1"/>
        <c:lblAlgn val="ctr"/>
        <c:lblOffset val="100"/>
      </c:catAx>
      <c:valAx>
        <c:axId val="56290304"/>
        <c:scaling>
          <c:orientation val="minMax"/>
          <c:max val="20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449467036865132"/>
              <c:y val="0.437194440858827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288768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246941045606239"/>
          <c:y val="0.92950819672131146"/>
          <c:w val="0.55061179087875423"/>
          <c:h val="7.2131147540983612E-2"/>
        </c:manualLayout>
      </c:layout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t-EE"/>
              <a:t>Kristiine linnaosa korteriomandid</a:t>
            </a:r>
          </a:p>
        </c:rich>
      </c:tx>
      <c:layout>
        <c:manualLayout>
          <c:xMode val="edge"/>
          <c:yMode val="edge"/>
          <c:x val="0.26304105757636786"/>
          <c:y val="3.2626479067165801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3977298128603814E-2"/>
          <c:y val="0.1576597647300004"/>
          <c:w val="0.80602006688963213"/>
          <c:h val="0.6906710310965638"/>
        </c:manualLayout>
      </c:layout>
      <c:barChart>
        <c:barDir val="col"/>
        <c:grouping val="stacked"/>
        <c:ser>
          <c:idx val="2"/>
          <c:order val="0"/>
          <c:tx>
            <c:strRef>
              <c:f>'LO andmed'!$B$6</c:f>
              <c:strCache>
                <c:ptCount val="1"/>
                <c:pt idx="0">
                  <c:v>pakkumiste arv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andmed'!$AF$30:$EF$30</c:f>
              <c:numCache>
                <c:formatCode>General</c:formatCode>
                <c:ptCount val="105"/>
                <c:pt idx="0">
                  <c:v>340</c:v>
                </c:pt>
                <c:pt idx="1">
                  <c:v>354</c:v>
                </c:pt>
                <c:pt idx="2">
                  <c:v>365</c:v>
                </c:pt>
                <c:pt idx="3">
                  <c:v>331</c:v>
                </c:pt>
                <c:pt idx="4">
                  <c:v>337</c:v>
                </c:pt>
                <c:pt idx="5">
                  <c:v>356</c:v>
                </c:pt>
                <c:pt idx="6">
                  <c:v>409</c:v>
                </c:pt>
                <c:pt idx="7">
                  <c:v>384</c:v>
                </c:pt>
                <c:pt idx="8">
                  <c:v>348</c:v>
                </c:pt>
                <c:pt idx="9">
                  <c:v>354</c:v>
                </c:pt>
                <c:pt idx="10">
                  <c:v>385</c:v>
                </c:pt>
                <c:pt idx="11">
                  <c:v>394</c:v>
                </c:pt>
                <c:pt idx="12">
                  <c:v>437</c:v>
                </c:pt>
                <c:pt idx="13">
                  <c:v>454</c:v>
                </c:pt>
                <c:pt idx="14">
                  <c:v>481</c:v>
                </c:pt>
                <c:pt idx="15">
                  <c:v>513</c:v>
                </c:pt>
                <c:pt idx="16">
                  <c:v>509</c:v>
                </c:pt>
                <c:pt idx="17">
                  <c:v>559</c:v>
                </c:pt>
                <c:pt idx="18">
                  <c:v>580</c:v>
                </c:pt>
                <c:pt idx="19">
                  <c:v>562</c:v>
                </c:pt>
                <c:pt idx="20">
                  <c:v>540</c:v>
                </c:pt>
                <c:pt idx="21">
                  <c:v>568</c:v>
                </c:pt>
                <c:pt idx="22">
                  <c:v>611</c:v>
                </c:pt>
                <c:pt idx="23">
                  <c:v>649</c:v>
                </c:pt>
                <c:pt idx="24">
                  <c:v>705</c:v>
                </c:pt>
                <c:pt idx="25">
                  <c:v>716</c:v>
                </c:pt>
                <c:pt idx="26">
                  <c:v>675</c:v>
                </c:pt>
                <c:pt idx="27">
                  <c:v>658</c:v>
                </c:pt>
                <c:pt idx="28">
                  <c:v>678</c:v>
                </c:pt>
                <c:pt idx="29">
                  <c:v>655</c:v>
                </c:pt>
                <c:pt idx="30">
                  <c:v>683</c:v>
                </c:pt>
                <c:pt idx="31">
                  <c:v>673</c:v>
                </c:pt>
                <c:pt idx="32">
                  <c:v>602</c:v>
                </c:pt>
                <c:pt idx="33">
                  <c:v>621</c:v>
                </c:pt>
                <c:pt idx="34">
                  <c:v>582</c:v>
                </c:pt>
                <c:pt idx="35">
                  <c:v>607</c:v>
                </c:pt>
                <c:pt idx="36">
                  <c:v>603</c:v>
                </c:pt>
                <c:pt idx="37">
                  <c:v>590</c:v>
                </c:pt>
                <c:pt idx="38">
                  <c:v>566</c:v>
                </c:pt>
                <c:pt idx="39">
                  <c:v>535</c:v>
                </c:pt>
                <c:pt idx="40">
                  <c:v>516</c:v>
                </c:pt>
                <c:pt idx="41">
                  <c:v>526</c:v>
                </c:pt>
                <c:pt idx="42">
                  <c:v>514</c:v>
                </c:pt>
                <c:pt idx="43">
                  <c:v>493</c:v>
                </c:pt>
                <c:pt idx="44">
                  <c:v>468</c:v>
                </c:pt>
                <c:pt idx="45">
                  <c:v>496</c:v>
                </c:pt>
                <c:pt idx="46">
                  <c:v>488</c:v>
                </c:pt>
                <c:pt idx="47">
                  <c:v>553</c:v>
                </c:pt>
                <c:pt idx="48">
                  <c:v>555</c:v>
                </c:pt>
                <c:pt idx="49">
                  <c:v>562</c:v>
                </c:pt>
                <c:pt idx="50">
                  <c:v>569</c:v>
                </c:pt>
                <c:pt idx="51">
                  <c:v>578</c:v>
                </c:pt>
                <c:pt idx="52">
                  <c:v>638</c:v>
                </c:pt>
                <c:pt idx="53">
                  <c:v>859</c:v>
                </c:pt>
                <c:pt idx="54">
                  <c:v>858</c:v>
                </c:pt>
                <c:pt idx="55">
                  <c:v>821</c:v>
                </c:pt>
                <c:pt idx="56">
                  <c:v>728</c:v>
                </c:pt>
                <c:pt idx="57">
                  <c:v>586</c:v>
                </c:pt>
                <c:pt idx="58">
                  <c:v>440</c:v>
                </c:pt>
                <c:pt idx="59">
                  <c:v>745</c:v>
                </c:pt>
                <c:pt idx="60">
                  <c:v>719</c:v>
                </c:pt>
                <c:pt idx="61">
                  <c:v>687</c:v>
                </c:pt>
                <c:pt idx="62">
                  <c:v>634</c:v>
                </c:pt>
                <c:pt idx="63">
                  <c:v>640</c:v>
                </c:pt>
                <c:pt idx="64">
                  <c:v>649</c:v>
                </c:pt>
                <c:pt idx="65">
                  <c:v>593</c:v>
                </c:pt>
                <c:pt idx="66">
                  <c:v>688</c:v>
                </c:pt>
                <c:pt idx="67">
                  <c:v>700</c:v>
                </c:pt>
                <c:pt idx="68">
                  <c:v>668</c:v>
                </c:pt>
                <c:pt idx="69">
                  <c:v>696</c:v>
                </c:pt>
                <c:pt idx="70">
                  <c:v>709</c:v>
                </c:pt>
                <c:pt idx="71">
                  <c:v>661</c:v>
                </c:pt>
                <c:pt idx="72">
                  <c:v>639</c:v>
                </c:pt>
                <c:pt idx="73">
                  <c:v>698</c:v>
                </c:pt>
                <c:pt idx="74">
                  <c:v>602</c:v>
                </c:pt>
                <c:pt idx="75">
                  <c:v>566</c:v>
                </c:pt>
                <c:pt idx="76">
                  <c:v>557</c:v>
                </c:pt>
                <c:pt idx="77">
                  <c:v>648</c:v>
                </c:pt>
                <c:pt idx="78">
                  <c:v>578</c:v>
                </c:pt>
                <c:pt idx="79">
                  <c:v>545</c:v>
                </c:pt>
                <c:pt idx="80">
                  <c:v>492</c:v>
                </c:pt>
                <c:pt idx="81">
                  <c:v>579</c:v>
                </c:pt>
                <c:pt idx="82">
                  <c:v>520</c:v>
                </c:pt>
                <c:pt idx="83">
                  <c:v>542</c:v>
                </c:pt>
                <c:pt idx="84">
                  <c:v>556</c:v>
                </c:pt>
                <c:pt idx="85">
                  <c:v>524</c:v>
                </c:pt>
                <c:pt idx="86">
                  <c:v>510</c:v>
                </c:pt>
                <c:pt idx="87">
                  <c:v>525</c:v>
                </c:pt>
                <c:pt idx="88">
                  <c:v>529</c:v>
                </c:pt>
                <c:pt idx="89">
                  <c:v>496</c:v>
                </c:pt>
                <c:pt idx="90">
                  <c:v>530</c:v>
                </c:pt>
                <c:pt idx="91">
                  <c:v>456</c:v>
                </c:pt>
                <c:pt idx="92">
                  <c:v>381</c:v>
                </c:pt>
                <c:pt idx="93">
                  <c:v>458</c:v>
                </c:pt>
                <c:pt idx="94">
                  <c:v>456</c:v>
                </c:pt>
                <c:pt idx="95">
                  <c:v>479</c:v>
                </c:pt>
                <c:pt idx="96">
                  <c:v>494</c:v>
                </c:pt>
                <c:pt idx="97">
                  <c:v>542</c:v>
                </c:pt>
                <c:pt idx="98">
                  <c:v>323</c:v>
                </c:pt>
                <c:pt idx="99">
                  <c:v>347</c:v>
                </c:pt>
                <c:pt idx="100">
                  <c:v>335</c:v>
                </c:pt>
                <c:pt idx="101">
                  <c:v>332</c:v>
                </c:pt>
                <c:pt idx="102">
                  <c:v>358</c:v>
                </c:pt>
                <c:pt idx="103">
                  <c:v>358</c:v>
                </c:pt>
              </c:numCache>
            </c:numRef>
          </c:val>
        </c:ser>
        <c:ser>
          <c:idx val="3"/>
          <c:order val="1"/>
          <c:tx>
            <c:strRef>
              <c:f>'LO andmed'!$B$13</c:f>
              <c:strCache>
                <c:ptCount val="1"/>
                <c:pt idx="0">
                  <c:v>tehingute arv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andmed'!$AF$37:$EF$37</c:f>
              <c:numCache>
                <c:formatCode>General</c:formatCode>
                <c:ptCount val="105"/>
                <c:pt idx="0">
                  <c:v>65</c:v>
                </c:pt>
                <c:pt idx="1">
                  <c:v>65</c:v>
                </c:pt>
                <c:pt idx="2">
                  <c:v>72</c:v>
                </c:pt>
                <c:pt idx="3">
                  <c:v>47</c:v>
                </c:pt>
                <c:pt idx="4">
                  <c:v>68</c:v>
                </c:pt>
                <c:pt idx="5">
                  <c:v>95</c:v>
                </c:pt>
                <c:pt idx="6">
                  <c:v>77</c:v>
                </c:pt>
                <c:pt idx="7">
                  <c:v>95</c:v>
                </c:pt>
                <c:pt idx="8">
                  <c:v>90</c:v>
                </c:pt>
                <c:pt idx="9">
                  <c:v>72</c:v>
                </c:pt>
                <c:pt idx="10">
                  <c:v>103</c:v>
                </c:pt>
                <c:pt idx="11">
                  <c:v>75</c:v>
                </c:pt>
                <c:pt idx="12">
                  <c:v>68</c:v>
                </c:pt>
                <c:pt idx="13">
                  <c:v>70</c:v>
                </c:pt>
                <c:pt idx="14">
                  <c:v>56</c:v>
                </c:pt>
                <c:pt idx="15">
                  <c:v>53</c:v>
                </c:pt>
                <c:pt idx="16">
                  <c:v>36</c:v>
                </c:pt>
                <c:pt idx="17">
                  <c:v>51</c:v>
                </c:pt>
                <c:pt idx="18">
                  <c:v>70</c:v>
                </c:pt>
                <c:pt idx="19">
                  <c:v>45</c:v>
                </c:pt>
                <c:pt idx="20">
                  <c:v>37</c:v>
                </c:pt>
                <c:pt idx="21">
                  <c:v>36</c:v>
                </c:pt>
                <c:pt idx="22">
                  <c:v>36</c:v>
                </c:pt>
                <c:pt idx="23">
                  <c:v>52</c:v>
                </c:pt>
                <c:pt idx="24">
                  <c:v>44</c:v>
                </c:pt>
                <c:pt idx="25">
                  <c:v>56</c:v>
                </c:pt>
                <c:pt idx="26">
                  <c:v>30</c:v>
                </c:pt>
                <c:pt idx="27">
                  <c:v>46</c:v>
                </c:pt>
                <c:pt idx="28">
                  <c:v>43</c:v>
                </c:pt>
                <c:pt idx="29" formatCode="#,##0">
                  <c:v>38</c:v>
                </c:pt>
                <c:pt idx="30">
                  <c:v>45</c:v>
                </c:pt>
                <c:pt idx="31">
                  <c:v>39</c:v>
                </c:pt>
                <c:pt idx="32">
                  <c:v>20</c:v>
                </c:pt>
                <c:pt idx="33">
                  <c:v>18</c:v>
                </c:pt>
                <c:pt idx="34">
                  <c:v>25</c:v>
                </c:pt>
                <c:pt idx="35">
                  <c:v>19</c:v>
                </c:pt>
                <c:pt idx="36">
                  <c:v>23</c:v>
                </c:pt>
                <c:pt idx="37">
                  <c:v>13</c:v>
                </c:pt>
                <c:pt idx="38">
                  <c:v>30</c:v>
                </c:pt>
                <c:pt idx="39">
                  <c:v>30</c:v>
                </c:pt>
                <c:pt idx="40">
                  <c:v>24</c:v>
                </c:pt>
                <c:pt idx="41">
                  <c:v>29</c:v>
                </c:pt>
                <c:pt idx="42">
                  <c:v>34</c:v>
                </c:pt>
                <c:pt idx="43">
                  <c:v>31</c:v>
                </c:pt>
                <c:pt idx="44">
                  <c:v>30</c:v>
                </c:pt>
                <c:pt idx="45">
                  <c:v>27</c:v>
                </c:pt>
                <c:pt idx="46">
                  <c:v>28</c:v>
                </c:pt>
                <c:pt idx="47">
                  <c:v>45</c:v>
                </c:pt>
                <c:pt idx="48">
                  <c:v>34</c:v>
                </c:pt>
                <c:pt idx="49" formatCode="0">
                  <c:v>31</c:v>
                </c:pt>
                <c:pt idx="50" formatCode="0">
                  <c:v>26</c:v>
                </c:pt>
                <c:pt idx="51" formatCode="0">
                  <c:v>34</c:v>
                </c:pt>
                <c:pt idx="52">
                  <c:v>36</c:v>
                </c:pt>
                <c:pt idx="53" formatCode="#,##0">
                  <c:v>73</c:v>
                </c:pt>
                <c:pt idx="54" formatCode="#,##0">
                  <c:v>33</c:v>
                </c:pt>
                <c:pt idx="55" formatCode="#,##0">
                  <c:v>49</c:v>
                </c:pt>
                <c:pt idx="56" formatCode="#,##0">
                  <c:v>32</c:v>
                </c:pt>
                <c:pt idx="57" formatCode="#,##0">
                  <c:v>15</c:v>
                </c:pt>
                <c:pt idx="58">
                  <c:v>18</c:v>
                </c:pt>
                <c:pt idx="59">
                  <c:v>24</c:v>
                </c:pt>
                <c:pt idx="60">
                  <c:v>25</c:v>
                </c:pt>
                <c:pt idx="61">
                  <c:v>53</c:v>
                </c:pt>
                <c:pt idx="62">
                  <c:v>28</c:v>
                </c:pt>
                <c:pt idx="63">
                  <c:v>28</c:v>
                </c:pt>
                <c:pt idx="64">
                  <c:v>40</c:v>
                </c:pt>
                <c:pt idx="65">
                  <c:v>37</c:v>
                </c:pt>
                <c:pt idx="66">
                  <c:v>33</c:v>
                </c:pt>
                <c:pt idx="67">
                  <c:v>32</c:v>
                </c:pt>
                <c:pt idx="68">
                  <c:v>30</c:v>
                </c:pt>
                <c:pt idx="69">
                  <c:v>33</c:v>
                </c:pt>
                <c:pt idx="70">
                  <c:v>36</c:v>
                </c:pt>
                <c:pt idx="71">
                  <c:v>48</c:v>
                </c:pt>
                <c:pt idx="72">
                  <c:v>34</c:v>
                </c:pt>
                <c:pt idx="73">
                  <c:v>48</c:v>
                </c:pt>
                <c:pt idx="74">
                  <c:v>64</c:v>
                </c:pt>
                <c:pt idx="75">
                  <c:v>30</c:v>
                </c:pt>
                <c:pt idx="76">
                  <c:v>54</c:v>
                </c:pt>
                <c:pt idx="77">
                  <c:v>32</c:v>
                </c:pt>
                <c:pt idx="78">
                  <c:v>49</c:v>
                </c:pt>
                <c:pt idx="79">
                  <c:v>46</c:v>
                </c:pt>
                <c:pt idx="80">
                  <c:v>38</c:v>
                </c:pt>
                <c:pt idx="81">
                  <c:v>44</c:v>
                </c:pt>
                <c:pt idx="82">
                  <c:v>34</c:v>
                </c:pt>
                <c:pt idx="83">
                  <c:v>46</c:v>
                </c:pt>
                <c:pt idx="84">
                  <c:v>51</c:v>
                </c:pt>
                <c:pt idx="85">
                  <c:v>45</c:v>
                </c:pt>
                <c:pt idx="86">
                  <c:v>39</c:v>
                </c:pt>
                <c:pt idx="87">
                  <c:v>42</c:v>
                </c:pt>
                <c:pt idx="88">
                  <c:v>77</c:v>
                </c:pt>
                <c:pt idx="89">
                  <c:v>71</c:v>
                </c:pt>
                <c:pt idx="90">
                  <c:v>72</c:v>
                </c:pt>
                <c:pt idx="91">
                  <c:v>61</c:v>
                </c:pt>
                <c:pt idx="92">
                  <c:v>45</c:v>
                </c:pt>
                <c:pt idx="93">
                  <c:v>41</c:v>
                </c:pt>
                <c:pt idx="94">
                  <c:v>44</c:v>
                </c:pt>
                <c:pt idx="95">
                  <c:v>49</c:v>
                </c:pt>
                <c:pt idx="96">
                  <c:v>56</c:v>
                </c:pt>
                <c:pt idx="97">
                  <c:v>42</c:v>
                </c:pt>
                <c:pt idx="98">
                  <c:v>81</c:v>
                </c:pt>
                <c:pt idx="99">
                  <c:v>51</c:v>
                </c:pt>
                <c:pt idx="100">
                  <c:v>51</c:v>
                </c:pt>
                <c:pt idx="101">
                  <c:v>51</c:v>
                </c:pt>
                <c:pt idx="102">
                  <c:v>47</c:v>
                </c:pt>
                <c:pt idx="103">
                  <c:v>44</c:v>
                </c:pt>
              </c:numCache>
            </c:numRef>
          </c:val>
        </c:ser>
        <c:overlap val="100"/>
        <c:axId val="45246720"/>
        <c:axId val="56328192"/>
      </c:barChart>
      <c:lineChart>
        <c:grouping val="standard"/>
        <c:ser>
          <c:idx val="8"/>
          <c:order val="2"/>
          <c:tx>
            <c:strRef>
              <c:f>'LO andmed'!$B$7</c:f>
              <c:strCache>
                <c:ptCount val="1"/>
                <c:pt idx="0">
                  <c:v>keskmine hind (€/m²)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8843660428523512E-2"/>
                  <c:y val="-2.1768705617337351E-2"/>
                </c:manualLayout>
              </c:layout>
              <c:tx>
                <c:strRef>
                  <c:f>'LO andmed'!$EE$31</c:f>
                  <c:strCache>
                    <c:ptCount val="1"/>
                    <c:pt idx="0">
                      <c:v>1744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{FE76DCF1-786B-47DC-8FCC-7F4458A1C0D1}</c15:txfldGUID>
                      <c15:f>'LO andmed'!$EE$31</c15:f>
                      <c15:dlblFieldTableCache>
                        <c:ptCount val="1"/>
                        <c:pt idx="0">
                          <c:v>1744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andmed'!$AF$31:$EF$31</c:f>
              <c:numCache>
                <c:formatCode>General</c:formatCode>
                <c:ptCount val="105"/>
                <c:pt idx="0">
                  <c:v>1774</c:v>
                </c:pt>
                <c:pt idx="1">
                  <c:v>1731</c:v>
                </c:pt>
                <c:pt idx="2">
                  <c:v>1716</c:v>
                </c:pt>
                <c:pt idx="3">
                  <c:v>1719</c:v>
                </c:pt>
                <c:pt idx="4">
                  <c:v>1758</c:v>
                </c:pt>
                <c:pt idx="5">
                  <c:v>1799</c:v>
                </c:pt>
                <c:pt idx="6">
                  <c:v>1809</c:v>
                </c:pt>
                <c:pt idx="7">
                  <c:v>1840</c:v>
                </c:pt>
                <c:pt idx="8">
                  <c:v>1873</c:v>
                </c:pt>
                <c:pt idx="9">
                  <c:v>1912</c:v>
                </c:pt>
                <c:pt idx="10">
                  <c:v>1911</c:v>
                </c:pt>
                <c:pt idx="11">
                  <c:v>1928</c:v>
                </c:pt>
                <c:pt idx="12">
                  <c:v>1922</c:v>
                </c:pt>
                <c:pt idx="13">
                  <c:v>1897</c:v>
                </c:pt>
                <c:pt idx="14">
                  <c:v>1926</c:v>
                </c:pt>
                <c:pt idx="15">
                  <c:v>1910</c:v>
                </c:pt>
                <c:pt idx="16">
                  <c:v>1924</c:v>
                </c:pt>
                <c:pt idx="17">
                  <c:v>1914</c:v>
                </c:pt>
                <c:pt idx="18">
                  <c:v>1896</c:v>
                </c:pt>
                <c:pt idx="19">
                  <c:v>1851</c:v>
                </c:pt>
                <c:pt idx="20">
                  <c:v>1837</c:v>
                </c:pt>
                <c:pt idx="21">
                  <c:v>1824</c:v>
                </c:pt>
                <c:pt idx="22">
                  <c:v>1807</c:v>
                </c:pt>
                <c:pt idx="23">
                  <c:v>1789</c:v>
                </c:pt>
                <c:pt idx="24">
                  <c:v>1773</c:v>
                </c:pt>
                <c:pt idx="25">
                  <c:v>1736</c:v>
                </c:pt>
                <c:pt idx="26">
                  <c:v>1707</c:v>
                </c:pt>
                <c:pt idx="27">
                  <c:v>1693</c:v>
                </c:pt>
                <c:pt idx="28">
                  <c:v>1666</c:v>
                </c:pt>
                <c:pt idx="29">
                  <c:v>1654</c:v>
                </c:pt>
                <c:pt idx="30">
                  <c:v>1613</c:v>
                </c:pt>
                <c:pt idx="31">
                  <c:v>1569</c:v>
                </c:pt>
                <c:pt idx="32">
                  <c:v>1546</c:v>
                </c:pt>
                <c:pt idx="33">
                  <c:v>1502</c:v>
                </c:pt>
                <c:pt idx="34">
                  <c:v>1445</c:v>
                </c:pt>
                <c:pt idx="35">
                  <c:v>1393</c:v>
                </c:pt>
                <c:pt idx="36">
                  <c:v>1348</c:v>
                </c:pt>
                <c:pt idx="37">
                  <c:v>1275</c:v>
                </c:pt>
                <c:pt idx="38">
                  <c:v>1206</c:v>
                </c:pt>
                <c:pt idx="39">
                  <c:v>1178</c:v>
                </c:pt>
                <c:pt idx="40">
                  <c:v>1192</c:v>
                </c:pt>
                <c:pt idx="41">
                  <c:v>1195</c:v>
                </c:pt>
                <c:pt idx="42">
                  <c:v>1185</c:v>
                </c:pt>
                <c:pt idx="43">
                  <c:v>1189</c:v>
                </c:pt>
                <c:pt idx="44">
                  <c:v>1194</c:v>
                </c:pt>
                <c:pt idx="45">
                  <c:v>1191</c:v>
                </c:pt>
                <c:pt idx="46">
                  <c:v>1204</c:v>
                </c:pt>
                <c:pt idx="47">
                  <c:v>1182</c:v>
                </c:pt>
                <c:pt idx="48">
                  <c:v>1204</c:v>
                </c:pt>
                <c:pt idx="49">
                  <c:v>1197</c:v>
                </c:pt>
                <c:pt idx="50">
                  <c:v>1193</c:v>
                </c:pt>
                <c:pt idx="51">
                  <c:v>1196</c:v>
                </c:pt>
                <c:pt idx="52">
                  <c:v>1208</c:v>
                </c:pt>
                <c:pt idx="53">
                  <c:v>1204</c:v>
                </c:pt>
                <c:pt idx="54">
                  <c:v>1203</c:v>
                </c:pt>
                <c:pt idx="55">
                  <c:v>1199</c:v>
                </c:pt>
                <c:pt idx="56">
                  <c:v>1203</c:v>
                </c:pt>
                <c:pt idx="57">
                  <c:v>1229</c:v>
                </c:pt>
                <c:pt idx="58">
                  <c:v>1243</c:v>
                </c:pt>
                <c:pt idx="59">
                  <c:v>1235</c:v>
                </c:pt>
                <c:pt idx="60">
                  <c:v>1245</c:v>
                </c:pt>
                <c:pt idx="61">
                  <c:v>1219</c:v>
                </c:pt>
                <c:pt idx="62">
                  <c:v>1218</c:v>
                </c:pt>
                <c:pt idx="63">
                  <c:v>1229</c:v>
                </c:pt>
                <c:pt idx="64">
                  <c:v>1226</c:v>
                </c:pt>
                <c:pt idx="65">
                  <c:v>1263</c:v>
                </c:pt>
                <c:pt idx="66">
                  <c:v>1258</c:v>
                </c:pt>
                <c:pt idx="67">
                  <c:v>1260</c:v>
                </c:pt>
                <c:pt idx="68">
                  <c:v>1268</c:v>
                </c:pt>
                <c:pt idx="69">
                  <c:v>1294</c:v>
                </c:pt>
                <c:pt idx="70">
                  <c:v>1328</c:v>
                </c:pt>
                <c:pt idx="71">
                  <c:v>1310</c:v>
                </c:pt>
                <c:pt idx="72">
                  <c:v>1322</c:v>
                </c:pt>
                <c:pt idx="73">
                  <c:v>1316</c:v>
                </c:pt>
                <c:pt idx="74">
                  <c:v>1307</c:v>
                </c:pt>
                <c:pt idx="75">
                  <c:v>1309</c:v>
                </c:pt>
                <c:pt idx="76">
                  <c:v>1333</c:v>
                </c:pt>
                <c:pt idx="77">
                  <c:v>1329</c:v>
                </c:pt>
                <c:pt idx="78">
                  <c:v>1336</c:v>
                </c:pt>
                <c:pt idx="79">
                  <c:v>1387</c:v>
                </c:pt>
                <c:pt idx="80">
                  <c:v>1394</c:v>
                </c:pt>
                <c:pt idx="81">
                  <c:v>1419</c:v>
                </c:pt>
                <c:pt idx="82">
                  <c:v>1403</c:v>
                </c:pt>
                <c:pt idx="83">
                  <c:v>1380</c:v>
                </c:pt>
                <c:pt idx="84">
                  <c:v>1417</c:v>
                </c:pt>
                <c:pt idx="85">
                  <c:v>1448</c:v>
                </c:pt>
                <c:pt idx="86">
                  <c:v>1443</c:v>
                </c:pt>
                <c:pt idx="87">
                  <c:v>1451</c:v>
                </c:pt>
                <c:pt idx="88">
                  <c:v>1477</c:v>
                </c:pt>
                <c:pt idx="89">
                  <c:v>1482</c:v>
                </c:pt>
                <c:pt idx="90">
                  <c:v>1512</c:v>
                </c:pt>
                <c:pt idx="91">
                  <c:v>1528</c:v>
                </c:pt>
                <c:pt idx="92">
                  <c:v>1559</c:v>
                </c:pt>
                <c:pt idx="93">
                  <c:v>1597</c:v>
                </c:pt>
                <c:pt idx="94">
                  <c:v>1631</c:v>
                </c:pt>
                <c:pt idx="95">
                  <c:v>1640</c:v>
                </c:pt>
                <c:pt idx="96">
                  <c:v>1686</c:v>
                </c:pt>
                <c:pt idx="97">
                  <c:v>1677</c:v>
                </c:pt>
                <c:pt idx="98">
                  <c:v>1667</c:v>
                </c:pt>
                <c:pt idx="99">
                  <c:v>1647</c:v>
                </c:pt>
                <c:pt idx="100">
                  <c:v>1633</c:v>
                </c:pt>
                <c:pt idx="101">
                  <c:v>1632</c:v>
                </c:pt>
                <c:pt idx="102">
                  <c:v>1685</c:v>
                </c:pt>
                <c:pt idx="103">
                  <c:v>1744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'LO andmed'!$B$10</c:f>
              <c:strCache>
                <c:ptCount val="1"/>
                <c:pt idx="0">
                  <c:v>tehingute keskmine hind</c:v>
                </c:pt>
              </c:strCache>
            </c:strRef>
          </c:tx>
          <c:spPr>
            <a:ln w="25400">
              <a:solidFill>
                <a:srgbClr val="F20884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2923216740217582E-2"/>
                  <c:y val="5.8775505166810849E-2"/>
                </c:manualLayout>
              </c:layout>
              <c:tx>
                <c:strRef>
                  <c:f>'LO andmed'!$EE$34</c:f>
                  <c:strCache>
                    <c:ptCount val="1"/>
                    <c:pt idx="0">
                      <c:v>1513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FF3399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{77ACE1ED-776F-41B8-9543-20C08CBF3544}</c15:txfldGUID>
                      <c15:f>'LO andmed'!$EE$34</c15:f>
                      <c15:dlblFieldTableCache>
                        <c:ptCount val="1"/>
                        <c:pt idx="0">
                          <c:v>1513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andmed'!$AF$34:$EF$34</c:f>
              <c:numCache>
                <c:formatCode>0.00</c:formatCode>
                <c:ptCount val="105"/>
                <c:pt idx="0">
                  <c:v>1407.1600219856073</c:v>
                </c:pt>
                <c:pt idx="1">
                  <c:v>1345.1689184870836</c:v>
                </c:pt>
                <c:pt idx="2">
                  <c:v>1389.0730254496186</c:v>
                </c:pt>
                <c:pt idx="3">
                  <c:v>1300.5828742346578</c:v>
                </c:pt>
                <c:pt idx="4">
                  <c:v>1294.094563675176</c:v>
                </c:pt>
                <c:pt idx="5">
                  <c:v>1545.8412690296934</c:v>
                </c:pt>
                <c:pt idx="6">
                  <c:v>1648.2449861311723</c:v>
                </c:pt>
                <c:pt idx="7">
                  <c:v>1618.3407257806812</c:v>
                </c:pt>
                <c:pt idx="8">
                  <c:v>1726.403819360117</c:v>
                </c:pt>
                <c:pt idx="9">
                  <c:v>1517.0573798780563</c:v>
                </c:pt>
                <c:pt idx="10">
                  <c:v>1665.6219242519135</c:v>
                </c:pt>
                <c:pt idx="11">
                  <c:v>1817.332199966766</c:v>
                </c:pt>
                <c:pt idx="12">
                  <c:v>1737.7967098283334</c:v>
                </c:pt>
                <c:pt idx="13">
                  <c:v>1648.412434650339</c:v>
                </c:pt>
                <c:pt idx="14">
                  <c:v>1626.6441271586154</c:v>
                </c:pt>
                <c:pt idx="15">
                  <c:v>1622.6860787647161</c:v>
                </c:pt>
                <c:pt idx="16">
                  <c:v>1703.4467552056046</c:v>
                </c:pt>
                <c:pt idx="17">
                  <c:v>1634.94497207061</c:v>
                </c:pt>
                <c:pt idx="18">
                  <c:v>1540.0943335932404</c:v>
                </c:pt>
                <c:pt idx="19">
                  <c:v>1685.5521327317113</c:v>
                </c:pt>
                <c:pt idx="20">
                  <c:v>1393.8235782853778</c:v>
                </c:pt>
                <c:pt idx="21">
                  <c:v>1633.2717651119099</c:v>
                </c:pt>
                <c:pt idx="22">
                  <c:v>1411.5418046093077</c:v>
                </c:pt>
                <c:pt idx="23">
                  <c:v>1372.3646031725743</c:v>
                </c:pt>
                <c:pt idx="24">
                  <c:v>1498.9659095266709</c:v>
                </c:pt>
                <c:pt idx="25">
                  <c:v>1450.2690680403409</c:v>
                </c:pt>
                <c:pt idx="26">
                  <c:v>1532.6639653343213</c:v>
                </c:pt>
                <c:pt idx="27">
                  <c:v>1316.3933378497559</c:v>
                </c:pt>
                <c:pt idx="28">
                  <c:v>1278.5717024784938</c:v>
                </c:pt>
                <c:pt idx="29">
                  <c:v>1474.7612899927146</c:v>
                </c:pt>
                <c:pt idx="30">
                  <c:v>1334.2834865082505</c:v>
                </c:pt>
                <c:pt idx="31">
                  <c:v>1131.8752955913744</c:v>
                </c:pt>
                <c:pt idx="32">
                  <c:v>1265.0032594940753</c:v>
                </c:pt>
                <c:pt idx="33">
                  <c:v>1099.7916480257693</c:v>
                </c:pt>
                <c:pt idx="34">
                  <c:v>906.39499955261851</c:v>
                </c:pt>
                <c:pt idx="35">
                  <c:v>852.45356818733762</c:v>
                </c:pt>
                <c:pt idx="36">
                  <c:v>1049.4292689785641</c:v>
                </c:pt>
                <c:pt idx="37">
                  <c:v>819.15559929952838</c:v>
                </c:pt>
                <c:pt idx="38">
                  <c:v>1048.0871243592858</c:v>
                </c:pt>
                <c:pt idx="39">
                  <c:v>809.05755883067241</c:v>
                </c:pt>
                <c:pt idx="40">
                  <c:v>769.68798333184236</c:v>
                </c:pt>
                <c:pt idx="41">
                  <c:v>849.00233916633681</c:v>
                </c:pt>
                <c:pt idx="42">
                  <c:v>868.87886186136302</c:v>
                </c:pt>
                <c:pt idx="43">
                  <c:v>847.66019454705815</c:v>
                </c:pt>
                <c:pt idx="44">
                  <c:v>808.61017729091293</c:v>
                </c:pt>
                <c:pt idx="45">
                  <c:v>817.36607314049047</c:v>
                </c:pt>
                <c:pt idx="46">
                  <c:v>814.74569555047105</c:v>
                </c:pt>
                <c:pt idx="47">
                  <c:v>856.28826709956161</c:v>
                </c:pt>
                <c:pt idx="48">
                  <c:v>776.27088313115974</c:v>
                </c:pt>
                <c:pt idx="49">
                  <c:v>876.10087814605129</c:v>
                </c:pt>
                <c:pt idx="50">
                  <c:v>888.24409136809311</c:v>
                </c:pt>
                <c:pt idx="51">
                  <c:v>976.25043140362789</c:v>
                </c:pt>
                <c:pt idx="52">
                  <c:v>948.38495264146843</c:v>
                </c:pt>
                <c:pt idx="53">
                  <c:v>1010.0596934797335</c:v>
                </c:pt>
                <c:pt idx="54">
                  <c:v>1084.5806756739485</c:v>
                </c:pt>
                <c:pt idx="55">
                  <c:v>984.62285736198282</c:v>
                </c:pt>
                <c:pt idx="56" formatCode="#,##0.00">
                  <c:v>996.65</c:v>
                </c:pt>
                <c:pt idx="57" formatCode="#,##0.00">
                  <c:v>666.52</c:v>
                </c:pt>
                <c:pt idx="58" formatCode="General">
                  <c:v>1135.8799999999999</c:v>
                </c:pt>
                <c:pt idx="59" formatCode="General">
                  <c:v>954.67000000000019</c:v>
                </c:pt>
                <c:pt idx="60" formatCode="General">
                  <c:v>880.5</c:v>
                </c:pt>
                <c:pt idx="61" formatCode="General">
                  <c:v>1042.72</c:v>
                </c:pt>
                <c:pt idx="62" formatCode="General">
                  <c:v>1076.31</c:v>
                </c:pt>
                <c:pt idx="63" formatCode="General">
                  <c:v>908.03</c:v>
                </c:pt>
                <c:pt idx="64" formatCode="General">
                  <c:v>997.16</c:v>
                </c:pt>
                <c:pt idx="65" formatCode="General">
                  <c:v>1037.27</c:v>
                </c:pt>
                <c:pt idx="66" formatCode="General">
                  <c:v>967.64</c:v>
                </c:pt>
                <c:pt idx="67" formatCode="General">
                  <c:v>973</c:v>
                </c:pt>
                <c:pt idx="68" formatCode="General">
                  <c:v>968.77000000000021</c:v>
                </c:pt>
                <c:pt idx="69" formatCode="General">
                  <c:v>949.47</c:v>
                </c:pt>
                <c:pt idx="70" formatCode="General">
                  <c:v>1016.9</c:v>
                </c:pt>
                <c:pt idx="71" formatCode="General">
                  <c:v>998.47</c:v>
                </c:pt>
                <c:pt idx="72" formatCode="General">
                  <c:v>1031.6299999999999</c:v>
                </c:pt>
                <c:pt idx="73" formatCode="General">
                  <c:v>1125.22</c:v>
                </c:pt>
                <c:pt idx="74" formatCode="General">
                  <c:v>1273.47</c:v>
                </c:pt>
                <c:pt idx="75" formatCode="General">
                  <c:v>1033.5999999999999</c:v>
                </c:pt>
                <c:pt idx="76" formatCode="General">
                  <c:v>960.81</c:v>
                </c:pt>
                <c:pt idx="77" formatCode="General">
                  <c:v>1082.4100000000001</c:v>
                </c:pt>
                <c:pt idx="78" formatCode="General">
                  <c:v>1135.8599999999999</c:v>
                </c:pt>
                <c:pt idx="79" formatCode="General">
                  <c:v>1168.96</c:v>
                </c:pt>
                <c:pt idx="80" formatCode="General">
                  <c:v>1181.2</c:v>
                </c:pt>
                <c:pt idx="81" formatCode="General">
                  <c:v>1084.94</c:v>
                </c:pt>
                <c:pt idx="82" formatCode="General">
                  <c:v>1261.3899999999999</c:v>
                </c:pt>
                <c:pt idx="83" formatCode="General">
                  <c:v>1169.83</c:v>
                </c:pt>
                <c:pt idx="84" formatCode="General">
                  <c:v>1240.6599999999999</c:v>
                </c:pt>
                <c:pt idx="85" formatCode="General">
                  <c:v>1255.3799999999999</c:v>
                </c:pt>
                <c:pt idx="86" formatCode="General">
                  <c:v>1003.19</c:v>
                </c:pt>
                <c:pt idx="87" formatCode="General">
                  <c:v>1300.22</c:v>
                </c:pt>
                <c:pt idx="88" formatCode="General">
                  <c:v>1304.55</c:v>
                </c:pt>
                <c:pt idx="89" formatCode="General">
                  <c:v>1408.22</c:v>
                </c:pt>
                <c:pt idx="90" formatCode="General">
                  <c:v>1332.81</c:v>
                </c:pt>
                <c:pt idx="91" formatCode="General">
                  <c:v>1358.11</c:v>
                </c:pt>
                <c:pt idx="92" formatCode="General">
                  <c:v>1487.49</c:v>
                </c:pt>
                <c:pt idx="93" formatCode="General">
                  <c:v>1548</c:v>
                </c:pt>
                <c:pt idx="94" formatCode="General">
                  <c:v>1420.53</c:v>
                </c:pt>
                <c:pt idx="95" formatCode="General">
                  <c:v>1507.5</c:v>
                </c:pt>
                <c:pt idx="96" formatCode="General">
                  <c:v>1535.9</c:v>
                </c:pt>
                <c:pt idx="97" formatCode="General">
                  <c:v>1341.27</c:v>
                </c:pt>
                <c:pt idx="98" formatCode="General">
                  <c:v>1601.41</c:v>
                </c:pt>
                <c:pt idx="99" formatCode="General">
                  <c:v>1557.1</c:v>
                </c:pt>
                <c:pt idx="100" formatCode="General">
                  <c:v>1499.72</c:v>
                </c:pt>
                <c:pt idx="101" formatCode="General">
                  <c:v>1405</c:v>
                </c:pt>
                <c:pt idx="102" formatCode="General">
                  <c:v>1457</c:v>
                </c:pt>
                <c:pt idx="103" formatCode="General">
                  <c:v>1513</c:v>
                </c:pt>
              </c:numCache>
            </c:numRef>
          </c:val>
          <c:smooth val="1"/>
        </c:ser>
        <c:marker val="1"/>
        <c:axId val="56330112"/>
        <c:axId val="56331648"/>
      </c:lineChart>
      <c:catAx>
        <c:axId val="4524672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328192"/>
        <c:crosses val="autoZero"/>
        <c:auto val="1"/>
        <c:lblAlgn val="ctr"/>
        <c:lblOffset val="100"/>
        <c:tickLblSkip val="3"/>
        <c:tickMarkSkip val="1"/>
      </c:catAx>
      <c:valAx>
        <c:axId val="56328192"/>
        <c:scaling>
          <c:orientation val="minMax"/>
          <c:max val="15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600327008304289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45246720"/>
        <c:crosses val="autoZero"/>
        <c:crossBetween val="between"/>
        <c:majorUnit val="100"/>
        <c:minorUnit val="100"/>
      </c:valAx>
      <c:catAx>
        <c:axId val="56330112"/>
        <c:scaling>
          <c:orientation val="minMax"/>
        </c:scaling>
        <c:delete val="1"/>
        <c:axPos val="b"/>
        <c:tickLblPos val="none"/>
        <c:crossAx val="56331648"/>
        <c:crosses val="autoZero"/>
        <c:auto val="1"/>
        <c:lblAlgn val="ctr"/>
        <c:lblOffset val="100"/>
      </c:catAx>
      <c:valAx>
        <c:axId val="56331648"/>
        <c:scaling>
          <c:orientation val="minMax"/>
          <c:max val="20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449467036865132"/>
              <c:y val="0.4306687319822729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330112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6393442622950865"/>
          <c:w val="1"/>
          <c:h val="3.4426229508196744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t-EE"/>
              <a:t>Pirita linnaosa korteriomandid</a:t>
            </a:r>
          </a:p>
        </c:rich>
      </c:tx>
      <c:layout>
        <c:manualLayout>
          <c:xMode val="edge"/>
          <c:yMode val="edge"/>
          <c:x val="0.28190877806940823"/>
          <c:y val="3.2626460453253819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015689705453517E-2"/>
          <c:y val="0.15166207031051487"/>
          <c:w val="0.80602006688963213"/>
          <c:h val="0.69230769230769262"/>
        </c:manualLayout>
      </c:layout>
      <c:barChart>
        <c:barDir val="col"/>
        <c:grouping val="stacked"/>
        <c:ser>
          <c:idx val="2"/>
          <c:order val="0"/>
          <c:tx>
            <c:strRef>
              <c:f>'LO andmed'!$B$6</c:f>
              <c:strCache>
                <c:ptCount val="1"/>
                <c:pt idx="0">
                  <c:v>pakkumiste arv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andmed'!$AF$66:$EF$66</c:f>
              <c:numCache>
                <c:formatCode>General</c:formatCode>
                <c:ptCount val="105"/>
                <c:pt idx="0">
                  <c:v>119</c:v>
                </c:pt>
                <c:pt idx="1">
                  <c:v>137</c:v>
                </c:pt>
                <c:pt idx="2">
                  <c:v>139</c:v>
                </c:pt>
                <c:pt idx="3">
                  <c:v>126</c:v>
                </c:pt>
                <c:pt idx="4">
                  <c:v>146</c:v>
                </c:pt>
                <c:pt idx="5">
                  <c:v>153</c:v>
                </c:pt>
                <c:pt idx="6">
                  <c:v>164</c:v>
                </c:pt>
                <c:pt idx="7">
                  <c:v>172</c:v>
                </c:pt>
                <c:pt idx="8">
                  <c:v>188</c:v>
                </c:pt>
                <c:pt idx="9">
                  <c:v>165</c:v>
                </c:pt>
                <c:pt idx="10">
                  <c:v>166</c:v>
                </c:pt>
                <c:pt idx="11">
                  <c:v>227</c:v>
                </c:pt>
                <c:pt idx="12">
                  <c:v>223</c:v>
                </c:pt>
                <c:pt idx="13">
                  <c:v>227</c:v>
                </c:pt>
                <c:pt idx="14">
                  <c:v>220</c:v>
                </c:pt>
                <c:pt idx="15">
                  <c:v>218</c:v>
                </c:pt>
                <c:pt idx="16">
                  <c:v>211</c:v>
                </c:pt>
                <c:pt idx="17">
                  <c:v>217</c:v>
                </c:pt>
                <c:pt idx="18">
                  <c:v>223</c:v>
                </c:pt>
                <c:pt idx="19">
                  <c:v>240</c:v>
                </c:pt>
                <c:pt idx="20">
                  <c:v>177</c:v>
                </c:pt>
                <c:pt idx="21">
                  <c:v>216</c:v>
                </c:pt>
                <c:pt idx="22">
                  <c:v>234</c:v>
                </c:pt>
                <c:pt idx="23">
                  <c:v>237</c:v>
                </c:pt>
                <c:pt idx="24">
                  <c:v>264</c:v>
                </c:pt>
                <c:pt idx="25">
                  <c:v>256</c:v>
                </c:pt>
                <c:pt idx="26">
                  <c:v>250</c:v>
                </c:pt>
                <c:pt idx="27">
                  <c:v>261</c:v>
                </c:pt>
                <c:pt idx="28">
                  <c:v>298</c:v>
                </c:pt>
                <c:pt idx="29">
                  <c:v>370</c:v>
                </c:pt>
                <c:pt idx="30">
                  <c:v>380</c:v>
                </c:pt>
                <c:pt idx="31">
                  <c:v>316</c:v>
                </c:pt>
                <c:pt idx="32">
                  <c:v>296</c:v>
                </c:pt>
                <c:pt idx="33">
                  <c:v>307</c:v>
                </c:pt>
                <c:pt idx="34">
                  <c:v>301</c:v>
                </c:pt>
                <c:pt idx="35">
                  <c:v>309</c:v>
                </c:pt>
                <c:pt idx="36">
                  <c:v>278</c:v>
                </c:pt>
                <c:pt idx="37">
                  <c:v>250</c:v>
                </c:pt>
                <c:pt idx="38">
                  <c:v>249</c:v>
                </c:pt>
                <c:pt idx="39">
                  <c:v>242</c:v>
                </c:pt>
                <c:pt idx="40">
                  <c:v>215</c:v>
                </c:pt>
                <c:pt idx="41">
                  <c:v>226</c:v>
                </c:pt>
                <c:pt idx="42">
                  <c:v>219</c:v>
                </c:pt>
                <c:pt idx="43">
                  <c:v>240</c:v>
                </c:pt>
                <c:pt idx="44">
                  <c:v>226</c:v>
                </c:pt>
                <c:pt idx="45">
                  <c:v>227</c:v>
                </c:pt>
                <c:pt idx="46">
                  <c:v>255</c:v>
                </c:pt>
                <c:pt idx="47">
                  <c:v>261</c:v>
                </c:pt>
                <c:pt idx="48">
                  <c:v>226</c:v>
                </c:pt>
                <c:pt idx="49">
                  <c:v>210</c:v>
                </c:pt>
                <c:pt idx="50">
                  <c:v>240</c:v>
                </c:pt>
                <c:pt idx="51">
                  <c:v>249</c:v>
                </c:pt>
                <c:pt idx="52">
                  <c:v>266</c:v>
                </c:pt>
                <c:pt idx="53">
                  <c:v>368</c:v>
                </c:pt>
                <c:pt idx="54">
                  <c:v>341</c:v>
                </c:pt>
                <c:pt idx="55">
                  <c:v>320</c:v>
                </c:pt>
                <c:pt idx="56">
                  <c:v>286</c:v>
                </c:pt>
                <c:pt idx="57">
                  <c:v>223</c:v>
                </c:pt>
                <c:pt idx="58">
                  <c:v>174</c:v>
                </c:pt>
                <c:pt idx="59">
                  <c:v>353</c:v>
                </c:pt>
                <c:pt idx="60">
                  <c:v>344</c:v>
                </c:pt>
                <c:pt idx="61">
                  <c:v>339</c:v>
                </c:pt>
                <c:pt idx="62">
                  <c:v>303</c:v>
                </c:pt>
                <c:pt idx="63">
                  <c:v>297</c:v>
                </c:pt>
                <c:pt idx="64">
                  <c:v>294</c:v>
                </c:pt>
                <c:pt idx="65">
                  <c:v>287</c:v>
                </c:pt>
                <c:pt idx="66">
                  <c:v>302</c:v>
                </c:pt>
                <c:pt idx="67">
                  <c:v>302</c:v>
                </c:pt>
                <c:pt idx="68">
                  <c:v>273</c:v>
                </c:pt>
                <c:pt idx="69">
                  <c:v>290</c:v>
                </c:pt>
                <c:pt idx="70">
                  <c:v>363</c:v>
                </c:pt>
                <c:pt idx="71">
                  <c:v>299</c:v>
                </c:pt>
                <c:pt idx="72">
                  <c:v>258</c:v>
                </c:pt>
                <c:pt idx="73">
                  <c:v>278</c:v>
                </c:pt>
                <c:pt idx="74">
                  <c:v>256</c:v>
                </c:pt>
                <c:pt idx="75">
                  <c:v>257</c:v>
                </c:pt>
                <c:pt idx="76">
                  <c:v>240</c:v>
                </c:pt>
                <c:pt idx="77">
                  <c:v>273</c:v>
                </c:pt>
                <c:pt idx="78">
                  <c:v>244</c:v>
                </c:pt>
                <c:pt idx="79">
                  <c:v>259</c:v>
                </c:pt>
                <c:pt idx="80">
                  <c:v>274</c:v>
                </c:pt>
                <c:pt idx="81">
                  <c:v>308</c:v>
                </c:pt>
                <c:pt idx="82">
                  <c:v>227</c:v>
                </c:pt>
                <c:pt idx="83">
                  <c:v>245</c:v>
                </c:pt>
                <c:pt idx="84">
                  <c:v>250</c:v>
                </c:pt>
                <c:pt idx="85">
                  <c:v>228</c:v>
                </c:pt>
                <c:pt idx="86">
                  <c:v>229</c:v>
                </c:pt>
                <c:pt idx="87">
                  <c:v>233</c:v>
                </c:pt>
                <c:pt idx="88">
                  <c:v>210</c:v>
                </c:pt>
                <c:pt idx="89">
                  <c:v>206</c:v>
                </c:pt>
                <c:pt idx="90">
                  <c:v>229</c:v>
                </c:pt>
                <c:pt idx="91">
                  <c:v>211</c:v>
                </c:pt>
                <c:pt idx="92">
                  <c:v>204</c:v>
                </c:pt>
                <c:pt idx="93">
                  <c:v>202</c:v>
                </c:pt>
                <c:pt idx="94">
                  <c:v>201</c:v>
                </c:pt>
                <c:pt idx="95">
                  <c:v>236</c:v>
                </c:pt>
                <c:pt idx="96">
                  <c:v>227</c:v>
                </c:pt>
                <c:pt idx="97">
                  <c:v>257</c:v>
                </c:pt>
                <c:pt idx="98">
                  <c:v>218</c:v>
                </c:pt>
                <c:pt idx="99">
                  <c:v>213</c:v>
                </c:pt>
                <c:pt idx="100">
                  <c:v>221</c:v>
                </c:pt>
                <c:pt idx="101">
                  <c:v>231</c:v>
                </c:pt>
                <c:pt idx="102">
                  <c:v>229</c:v>
                </c:pt>
                <c:pt idx="103">
                  <c:v>226</c:v>
                </c:pt>
              </c:numCache>
            </c:numRef>
          </c:val>
        </c:ser>
        <c:ser>
          <c:idx val="3"/>
          <c:order val="1"/>
          <c:tx>
            <c:strRef>
              <c:f>'LO andmed'!$B$13</c:f>
              <c:strCache>
                <c:ptCount val="1"/>
                <c:pt idx="0">
                  <c:v>tehingute arv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andmed'!$AF$73:$EF$73</c:f>
              <c:numCache>
                <c:formatCode>General</c:formatCode>
                <c:ptCount val="105"/>
                <c:pt idx="0">
                  <c:v>69</c:v>
                </c:pt>
                <c:pt idx="1">
                  <c:v>36</c:v>
                </c:pt>
                <c:pt idx="2">
                  <c:v>41</c:v>
                </c:pt>
                <c:pt idx="3">
                  <c:v>30</c:v>
                </c:pt>
                <c:pt idx="4">
                  <c:v>58</c:v>
                </c:pt>
                <c:pt idx="5">
                  <c:v>28</c:v>
                </c:pt>
                <c:pt idx="6">
                  <c:v>32</c:v>
                </c:pt>
                <c:pt idx="7">
                  <c:v>43</c:v>
                </c:pt>
                <c:pt idx="8">
                  <c:v>56</c:v>
                </c:pt>
                <c:pt idx="9">
                  <c:v>24</c:v>
                </c:pt>
                <c:pt idx="10">
                  <c:v>20</c:v>
                </c:pt>
                <c:pt idx="11">
                  <c:v>19</c:v>
                </c:pt>
                <c:pt idx="12">
                  <c:v>35</c:v>
                </c:pt>
                <c:pt idx="13">
                  <c:v>45</c:v>
                </c:pt>
                <c:pt idx="14">
                  <c:v>26</c:v>
                </c:pt>
                <c:pt idx="15">
                  <c:v>22</c:v>
                </c:pt>
                <c:pt idx="16">
                  <c:v>19</c:v>
                </c:pt>
                <c:pt idx="17">
                  <c:v>16</c:v>
                </c:pt>
                <c:pt idx="18">
                  <c:v>7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19</c:v>
                </c:pt>
                <c:pt idx="23">
                  <c:v>10</c:v>
                </c:pt>
                <c:pt idx="24">
                  <c:v>13</c:v>
                </c:pt>
                <c:pt idx="25">
                  <c:v>11</c:v>
                </c:pt>
                <c:pt idx="26">
                  <c:v>16</c:v>
                </c:pt>
                <c:pt idx="27">
                  <c:v>4</c:v>
                </c:pt>
                <c:pt idx="28">
                  <c:v>14</c:v>
                </c:pt>
                <c:pt idx="29" formatCode="#,##0">
                  <c:v>10</c:v>
                </c:pt>
                <c:pt idx="30">
                  <c:v>15</c:v>
                </c:pt>
                <c:pt idx="31">
                  <c:v>8</c:v>
                </c:pt>
                <c:pt idx="32">
                  <c:v>7</c:v>
                </c:pt>
                <c:pt idx="33">
                  <c:v>7</c:v>
                </c:pt>
                <c:pt idx="34">
                  <c:v>5</c:v>
                </c:pt>
                <c:pt idx="35">
                  <c:v>10</c:v>
                </c:pt>
                <c:pt idx="36">
                  <c:v>11</c:v>
                </c:pt>
                <c:pt idx="37">
                  <c:v>10</c:v>
                </c:pt>
                <c:pt idx="38">
                  <c:v>7</c:v>
                </c:pt>
                <c:pt idx="39">
                  <c:v>9</c:v>
                </c:pt>
                <c:pt idx="40">
                  <c:v>7</c:v>
                </c:pt>
                <c:pt idx="41">
                  <c:v>9</c:v>
                </c:pt>
                <c:pt idx="42">
                  <c:v>9</c:v>
                </c:pt>
                <c:pt idx="43">
                  <c:v>8</c:v>
                </c:pt>
                <c:pt idx="44">
                  <c:v>7</c:v>
                </c:pt>
                <c:pt idx="45">
                  <c:v>9</c:v>
                </c:pt>
                <c:pt idx="46">
                  <c:v>12</c:v>
                </c:pt>
                <c:pt idx="47">
                  <c:v>17</c:v>
                </c:pt>
                <c:pt idx="48">
                  <c:v>19</c:v>
                </c:pt>
                <c:pt idx="49" formatCode="0">
                  <c:v>13</c:v>
                </c:pt>
                <c:pt idx="50" formatCode="0">
                  <c:v>12</c:v>
                </c:pt>
                <c:pt idx="51" formatCode="0">
                  <c:v>33</c:v>
                </c:pt>
                <c:pt idx="52">
                  <c:v>7</c:v>
                </c:pt>
                <c:pt idx="53" formatCode="#,##0">
                  <c:v>15</c:v>
                </c:pt>
                <c:pt idx="54" formatCode="#,##0">
                  <c:v>12</c:v>
                </c:pt>
                <c:pt idx="55" formatCode="#,##0">
                  <c:v>8</c:v>
                </c:pt>
                <c:pt idx="56" formatCode="#,##0">
                  <c:v>9</c:v>
                </c:pt>
                <c:pt idx="57" formatCode="#,##0">
                  <c:v>7</c:v>
                </c:pt>
                <c:pt idx="58">
                  <c:v>3</c:v>
                </c:pt>
                <c:pt idx="59">
                  <c:v>3</c:v>
                </c:pt>
                <c:pt idx="60">
                  <c:v>15</c:v>
                </c:pt>
                <c:pt idx="61">
                  <c:v>26</c:v>
                </c:pt>
                <c:pt idx="62">
                  <c:v>20</c:v>
                </c:pt>
                <c:pt idx="63">
                  <c:v>15</c:v>
                </c:pt>
                <c:pt idx="64">
                  <c:v>20</c:v>
                </c:pt>
                <c:pt idx="65">
                  <c:v>16</c:v>
                </c:pt>
                <c:pt idx="66">
                  <c:v>15</c:v>
                </c:pt>
                <c:pt idx="67">
                  <c:v>15</c:v>
                </c:pt>
                <c:pt idx="68">
                  <c:v>16</c:v>
                </c:pt>
                <c:pt idx="69">
                  <c:v>11</c:v>
                </c:pt>
                <c:pt idx="70">
                  <c:v>9</c:v>
                </c:pt>
                <c:pt idx="71">
                  <c:v>7</c:v>
                </c:pt>
                <c:pt idx="72">
                  <c:v>15</c:v>
                </c:pt>
                <c:pt idx="73">
                  <c:v>13</c:v>
                </c:pt>
                <c:pt idx="74">
                  <c:v>14</c:v>
                </c:pt>
                <c:pt idx="75">
                  <c:v>12</c:v>
                </c:pt>
                <c:pt idx="76">
                  <c:v>16</c:v>
                </c:pt>
                <c:pt idx="77">
                  <c:v>10</c:v>
                </c:pt>
                <c:pt idx="78">
                  <c:v>10</c:v>
                </c:pt>
                <c:pt idx="79">
                  <c:v>27</c:v>
                </c:pt>
                <c:pt idx="80">
                  <c:v>11</c:v>
                </c:pt>
                <c:pt idx="81">
                  <c:v>5</c:v>
                </c:pt>
                <c:pt idx="82">
                  <c:v>15</c:v>
                </c:pt>
                <c:pt idx="83">
                  <c:v>17</c:v>
                </c:pt>
                <c:pt idx="84">
                  <c:v>19</c:v>
                </c:pt>
                <c:pt idx="85">
                  <c:v>23</c:v>
                </c:pt>
                <c:pt idx="86">
                  <c:v>15</c:v>
                </c:pt>
                <c:pt idx="87">
                  <c:v>19</c:v>
                </c:pt>
                <c:pt idx="88">
                  <c:v>15</c:v>
                </c:pt>
                <c:pt idx="89">
                  <c:v>16</c:v>
                </c:pt>
                <c:pt idx="90">
                  <c:v>20</c:v>
                </c:pt>
                <c:pt idx="91">
                  <c:v>102</c:v>
                </c:pt>
                <c:pt idx="92">
                  <c:v>15</c:v>
                </c:pt>
                <c:pt idx="93">
                  <c:v>14</c:v>
                </c:pt>
                <c:pt idx="94">
                  <c:v>22</c:v>
                </c:pt>
                <c:pt idx="95">
                  <c:v>25</c:v>
                </c:pt>
                <c:pt idx="96">
                  <c:v>19</c:v>
                </c:pt>
                <c:pt idx="97">
                  <c:v>26</c:v>
                </c:pt>
                <c:pt idx="98">
                  <c:v>14</c:v>
                </c:pt>
                <c:pt idx="99">
                  <c:v>17</c:v>
                </c:pt>
                <c:pt idx="100">
                  <c:v>11</c:v>
                </c:pt>
                <c:pt idx="101">
                  <c:v>15</c:v>
                </c:pt>
                <c:pt idx="102">
                  <c:v>30</c:v>
                </c:pt>
                <c:pt idx="103">
                  <c:v>21</c:v>
                </c:pt>
              </c:numCache>
            </c:numRef>
          </c:val>
        </c:ser>
        <c:overlap val="100"/>
        <c:axId val="56371840"/>
        <c:axId val="56385920"/>
      </c:barChart>
      <c:lineChart>
        <c:grouping val="standard"/>
        <c:ser>
          <c:idx val="8"/>
          <c:order val="2"/>
          <c:tx>
            <c:strRef>
              <c:f>'LO andmed'!$B$7</c:f>
              <c:strCache>
                <c:ptCount val="1"/>
                <c:pt idx="0">
                  <c:v>keskmine hind (€/m²)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4444444444444391E-2"/>
                  <c:y val="2.8343814765015882E-2"/>
                </c:manualLayout>
              </c:layout>
              <c:tx>
                <c:strRef>
                  <c:f>'LO andmed'!$EE$67</c:f>
                  <c:strCache>
                    <c:ptCount val="1"/>
                    <c:pt idx="0">
                      <c:v>2015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{E515176C-792C-4B61-8A35-2CFAE260599D}</c15:txfldGUID>
                      <c15:f>'LO andmed'!$EE$67</c15:f>
                      <c15:dlblFieldTableCache>
                        <c:ptCount val="1"/>
                        <c:pt idx="0">
                          <c:v>2015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andmed'!$AF$67:$EF$67</c:f>
              <c:numCache>
                <c:formatCode>General</c:formatCode>
                <c:ptCount val="105"/>
                <c:pt idx="0">
                  <c:v>2007</c:v>
                </c:pt>
                <c:pt idx="1">
                  <c:v>2014</c:v>
                </c:pt>
                <c:pt idx="2">
                  <c:v>2023</c:v>
                </c:pt>
                <c:pt idx="3">
                  <c:v>2041</c:v>
                </c:pt>
                <c:pt idx="4">
                  <c:v>2095</c:v>
                </c:pt>
                <c:pt idx="5">
                  <c:v>2170</c:v>
                </c:pt>
                <c:pt idx="6">
                  <c:v>2175</c:v>
                </c:pt>
                <c:pt idx="7">
                  <c:v>2199</c:v>
                </c:pt>
                <c:pt idx="8">
                  <c:v>2259</c:v>
                </c:pt>
                <c:pt idx="9">
                  <c:v>2283</c:v>
                </c:pt>
                <c:pt idx="10">
                  <c:v>2338</c:v>
                </c:pt>
                <c:pt idx="11">
                  <c:v>2348</c:v>
                </c:pt>
                <c:pt idx="12">
                  <c:v>2344</c:v>
                </c:pt>
                <c:pt idx="13">
                  <c:v>2256</c:v>
                </c:pt>
                <c:pt idx="14">
                  <c:v>2268</c:v>
                </c:pt>
                <c:pt idx="15">
                  <c:v>2271</c:v>
                </c:pt>
                <c:pt idx="16">
                  <c:v>2268</c:v>
                </c:pt>
                <c:pt idx="17">
                  <c:v>2264</c:v>
                </c:pt>
                <c:pt idx="18">
                  <c:v>2274</c:v>
                </c:pt>
                <c:pt idx="19">
                  <c:v>2257</c:v>
                </c:pt>
                <c:pt idx="20">
                  <c:v>2270</c:v>
                </c:pt>
                <c:pt idx="21">
                  <c:v>2169</c:v>
                </c:pt>
                <c:pt idx="22">
                  <c:v>2199</c:v>
                </c:pt>
                <c:pt idx="23">
                  <c:v>2206</c:v>
                </c:pt>
                <c:pt idx="24">
                  <c:v>2166</c:v>
                </c:pt>
                <c:pt idx="25">
                  <c:v>2172</c:v>
                </c:pt>
                <c:pt idx="26">
                  <c:v>2156</c:v>
                </c:pt>
                <c:pt idx="27">
                  <c:v>2163</c:v>
                </c:pt>
                <c:pt idx="28">
                  <c:v>2094</c:v>
                </c:pt>
                <c:pt idx="29">
                  <c:v>2066</c:v>
                </c:pt>
                <c:pt idx="30">
                  <c:v>2044</c:v>
                </c:pt>
                <c:pt idx="31">
                  <c:v>2050</c:v>
                </c:pt>
                <c:pt idx="32">
                  <c:v>1991</c:v>
                </c:pt>
                <c:pt idx="33">
                  <c:v>1913</c:v>
                </c:pt>
                <c:pt idx="34">
                  <c:v>1885</c:v>
                </c:pt>
                <c:pt idx="35">
                  <c:v>1811</c:v>
                </c:pt>
                <c:pt idx="36">
                  <c:v>1813</c:v>
                </c:pt>
                <c:pt idx="37">
                  <c:v>1770</c:v>
                </c:pt>
                <c:pt idx="38">
                  <c:v>1745</c:v>
                </c:pt>
                <c:pt idx="39">
                  <c:v>1719</c:v>
                </c:pt>
                <c:pt idx="40">
                  <c:v>1753</c:v>
                </c:pt>
                <c:pt idx="41">
                  <c:v>1709</c:v>
                </c:pt>
                <c:pt idx="42">
                  <c:v>1719</c:v>
                </c:pt>
                <c:pt idx="43">
                  <c:v>1693</c:v>
                </c:pt>
                <c:pt idx="44">
                  <c:v>1723</c:v>
                </c:pt>
                <c:pt idx="45">
                  <c:v>1689</c:v>
                </c:pt>
                <c:pt idx="46">
                  <c:v>1629</c:v>
                </c:pt>
                <c:pt idx="47">
                  <c:v>1585</c:v>
                </c:pt>
                <c:pt idx="48">
                  <c:v>1652</c:v>
                </c:pt>
                <c:pt idx="49">
                  <c:v>1645</c:v>
                </c:pt>
                <c:pt idx="50">
                  <c:v>1695</c:v>
                </c:pt>
                <c:pt idx="51">
                  <c:v>1682</c:v>
                </c:pt>
                <c:pt idx="52">
                  <c:v>1834</c:v>
                </c:pt>
                <c:pt idx="53">
                  <c:v>1748</c:v>
                </c:pt>
                <c:pt idx="54">
                  <c:v>1757</c:v>
                </c:pt>
                <c:pt idx="55">
                  <c:v>1741</c:v>
                </c:pt>
                <c:pt idx="56">
                  <c:v>1739</c:v>
                </c:pt>
                <c:pt idx="57">
                  <c:v>2167</c:v>
                </c:pt>
                <c:pt idx="58">
                  <c:v>2128</c:v>
                </c:pt>
                <c:pt idx="59">
                  <c:v>1751</c:v>
                </c:pt>
                <c:pt idx="60">
                  <c:v>1725</c:v>
                </c:pt>
                <c:pt idx="61">
                  <c:v>1723</c:v>
                </c:pt>
                <c:pt idx="62">
                  <c:v>1690</c:v>
                </c:pt>
                <c:pt idx="63">
                  <c:v>1666</c:v>
                </c:pt>
                <c:pt idx="64">
                  <c:v>1688</c:v>
                </c:pt>
                <c:pt idx="65">
                  <c:v>1701</c:v>
                </c:pt>
                <c:pt idx="66">
                  <c:v>1736</c:v>
                </c:pt>
                <c:pt idx="67">
                  <c:v>1776</c:v>
                </c:pt>
                <c:pt idx="68">
                  <c:v>1768</c:v>
                </c:pt>
                <c:pt idx="69">
                  <c:v>1799</c:v>
                </c:pt>
                <c:pt idx="70">
                  <c:v>1764</c:v>
                </c:pt>
                <c:pt idx="71">
                  <c:v>1747</c:v>
                </c:pt>
                <c:pt idx="72">
                  <c:v>1752</c:v>
                </c:pt>
                <c:pt idx="73">
                  <c:v>1751</c:v>
                </c:pt>
                <c:pt idx="74">
                  <c:v>1763</c:v>
                </c:pt>
                <c:pt idx="75">
                  <c:v>1788</c:v>
                </c:pt>
                <c:pt idx="76">
                  <c:v>1738</c:v>
                </c:pt>
                <c:pt idx="77">
                  <c:v>1702</c:v>
                </c:pt>
                <c:pt idx="78">
                  <c:v>1729</c:v>
                </c:pt>
                <c:pt idx="79">
                  <c:v>1701</c:v>
                </c:pt>
                <c:pt idx="80">
                  <c:v>1719</c:v>
                </c:pt>
                <c:pt idx="81">
                  <c:v>1689</c:v>
                </c:pt>
                <c:pt idx="82">
                  <c:v>1746</c:v>
                </c:pt>
                <c:pt idx="83">
                  <c:v>1775</c:v>
                </c:pt>
                <c:pt idx="84">
                  <c:v>1810</c:v>
                </c:pt>
                <c:pt idx="85">
                  <c:v>1794</c:v>
                </c:pt>
                <c:pt idx="86">
                  <c:v>1836</c:v>
                </c:pt>
                <c:pt idx="87">
                  <c:v>1844</c:v>
                </c:pt>
                <c:pt idx="88">
                  <c:v>1839</c:v>
                </c:pt>
                <c:pt idx="89">
                  <c:v>1904</c:v>
                </c:pt>
                <c:pt idx="90">
                  <c:v>1935</c:v>
                </c:pt>
                <c:pt idx="91">
                  <c:v>1964</c:v>
                </c:pt>
                <c:pt idx="92">
                  <c:v>2021</c:v>
                </c:pt>
                <c:pt idx="93">
                  <c:v>2035</c:v>
                </c:pt>
                <c:pt idx="94">
                  <c:v>2027</c:v>
                </c:pt>
                <c:pt idx="95">
                  <c:v>2061</c:v>
                </c:pt>
                <c:pt idx="96">
                  <c:v>2058</c:v>
                </c:pt>
                <c:pt idx="97">
                  <c:v>2018</c:v>
                </c:pt>
                <c:pt idx="98">
                  <c:v>2027</c:v>
                </c:pt>
                <c:pt idx="99">
                  <c:v>2021</c:v>
                </c:pt>
                <c:pt idx="100">
                  <c:v>2066</c:v>
                </c:pt>
                <c:pt idx="101">
                  <c:v>2067</c:v>
                </c:pt>
                <c:pt idx="102">
                  <c:v>2056</c:v>
                </c:pt>
                <c:pt idx="103">
                  <c:v>2015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'LO andmed'!$B$10</c:f>
              <c:strCache>
                <c:ptCount val="1"/>
                <c:pt idx="0">
                  <c:v>tehingute keskmine hind</c:v>
                </c:pt>
              </c:strCache>
            </c:strRef>
          </c:tx>
          <c:spPr>
            <a:ln w="25400">
              <a:solidFill>
                <a:srgbClr val="F20884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1481481481481383E-2"/>
                  <c:y val="4.1425575425792373E-2"/>
                </c:manualLayout>
              </c:layout>
              <c:tx>
                <c:strRef>
                  <c:f>'LO andmed'!$EE$70</c:f>
                  <c:strCache>
                    <c:ptCount val="1"/>
                    <c:pt idx="0">
                      <c:v>1721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FF3399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{B57CDAAA-7F39-4E67-BDE5-45076484312C}</c15:txfldGUID>
                      <c15:f>'LO andmed'!$EE$70</c15:f>
                      <c15:dlblFieldTableCache>
                        <c:ptCount val="1"/>
                        <c:pt idx="0">
                          <c:v>1721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andmed'!$AF$70:$EF$70</c:f>
              <c:numCache>
                <c:formatCode>0.00</c:formatCode>
                <c:ptCount val="105"/>
                <c:pt idx="0">
                  <c:v>1468.6417496452905</c:v>
                </c:pt>
                <c:pt idx="1">
                  <c:v>1550.1169583168228</c:v>
                </c:pt>
                <c:pt idx="2">
                  <c:v>1428.8017844132271</c:v>
                </c:pt>
                <c:pt idx="3">
                  <c:v>1541.6320478570419</c:v>
                </c:pt>
                <c:pt idx="4">
                  <c:v>1502.2989019978779</c:v>
                </c:pt>
                <c:pt idx="5">
                  <c:v>1596.4413994094566</c:v>
                </c:pt>
                <c:pt idx="6">
                  <c:v>1538.1085986731941</c:v>
                </c:pt>
                <c:pt idx="7">
                  <c:v>1646.8274257666203</c:v>
                </c:pt>
                <c:pt idx="8">
                  <c:v>1693.8734293712369</c:v>
                </c:pt>
                <c:pt idx="9">
                  <c:v>1738.2523998824026</c:v>
                </c:pt>
                <c:pt idx="10">
                  <c:v>1755.1762044150164</c:v>
                </c:pt>
                <c:pt idx="11">
                  <c:v>1780.6277402119304</c:v>
                </c:pt>
                <c:pt idx="12">
                  <c:v>1806.7458745030874</c:v>
                </c:pt>
                <c:pt idx="13">
                  <c:v>1443.2451778661184</c:v>
                </c:pt>
                <c:pt idx="14">
                  <c:v>1741.8135569388876</c:v>
                </c:pt>
                <c:pt idx="15">
                  <c:v>1683.6859125944291</c:v>
                </c:pt>
                <c:pt idx="16">
                  <c:v>1764.3890685516342</c:v>
                </c:pt>
                <c:pt idx="17">
                  <c:v>1934.633722342234</c:v>
                </c:pt>
                <c:pt idx="18">
                  <c:v>1720.8256106758013</c:v>
                </c:pt>
                <c:pt idx="19">
                  <c:v>1355.3519614484937</c:v>
                </c:pt>
                <c:pt idx="20">
                  <c:v>1913.4412588038297</c:v>
                </c:pt>
                <c:pt idx="21">
                  <c:v>1606.314470875461</c:v>
                </c:pt>
                <c:pt idx="22">
                  <c:v>1608.9661651732654</c:v>
                </c:pt>
                <c:pt idx="23">
                  <c:v>1737.5627931946881</c:v>
                </c:pt>
                <c:pt idx="24">
                  <c:v>1687.2687996114173</c:v>
                </c:pt>
                <c:pt idx="25">
                  <c:v>1445.4859202638272</c:v>
                </c:pt>
                <c:pt idx="26">
                  <c:v>1772.8458578860586</c:v>
                </c:pt>
                <c:pt idx="27">
                  <c:v>1693.6586862321528</c:v>
                </c:pt>
                <c:pt idx="28">
                  <c:v>1551.2392468651333</c:v>
                </c:pt>
                <c:pt idx="29">
                  <c:v>1377.7434075134527</c:v>
                </c:pt>
                <c:pt idx="30">
                  <c:v>1393.9130545933299</c:v>
                </c:pt>
                <c:pt idx="31">
                  <c:v>1486.4571216749966</c:v>
                </c:pt>
                <c:pt idx="32">
                  <c:v>1335.8173660731406</c:v>
                </c:pt>
                <c:pt idx="33">
                  <c:v>1179.9368552912463</c:v>
                </c:pt>
                <c:pt idx="34">
                  <c:v>1639.4616082727239</c:v>
                </c:pt>
                <c:pt idx="35">
                  <c:v>1278.8720872266179</c:v>
                </c:pt>
                <c:pt idx="36">
                  <c:v>1183.5159076093209</c:v>
                </c:pt>
                <c:pt idx="37">
                  <c:v>1173.353955491928</c:v>
                </c:pt>
                <c:pt idx="38">
                  <c:v>1267.1123438957979</c:v>
                </c:pt>
                <c:pt idx="39">
                  <c:v>1187.1588715759331</c:v>
                </c:pt>
                <c:pt idx="40">
                  <c:v>1200.5803177687167</c:v>
                </c:pt>
                <c:pt idx="41">
                  <c:v>1037.2221441079848</c:v>
                </c:pt>
                <c:pt idx="42">
                  <c:v>1099.2803548374723</c:v>
                </c:pt>
                <c:pt idx="43">
                  <c:v>1013.255275906587</c:v>
                </c:pt>
                <c:pt idx="44">
                  <c:v>938.41473546968723</c:v>
                </c:pt>
                <c:pt idx="45">
                  <c:v>1421.7785333554893</c:v>
                </c:pt>
                <c:pt idx="46">
                  <c:v>1034.7295898150401</c:v>
                </c:pt>
                <c:pt idx="47">
                  <c:v>1112.38224278757</c:v>
                </c:pt>
                <c:pt idx="48">
                  <c:v>952.34747485076639</c:v>
                </c:pt>
                <c:pt idx="49">
                  <c:v>1121.3298735827598</c:v>
                </c:pt>
                <c:pt idx="50">
                  <c:v>1141.0785729807119</c:v>
                </c:pt>
                <c:pt idx="51">
                  <c:v>959.24993289276881</c:v>
                </c:pt>
                <c:pt idx="52">
                  <c:v>1158.9738345710884</c:v>
                </c:pt>
                <c:pt idx="53">
                  <c:v>755.88306724783683</c:v>
                </c:pt>
                <c:pt idx="54">
                  <c:v>1069.6892615648128</c:v>
                </c:pt>
                <c:pt idx="55">
                  <c:v>1251.5818133012929</c:v>
                </c:pt>
                <c:pt idx="56" formatCode="#,##0.00">
                  <c:v>1481.62</c:v>
                </c:pt>
                <c:pt idx="57" formatCode="#,##0.00">
                  <c:v>1202.04</c:v>
                </c:pt>
                <c:pt idx="60" formatCode="General">
                  <c:v>1441.81</c:v>
                </c:pt>
                <c:pt idx="61" formatCode="General">
                  <c:v>1337.58</c:v>
                </c:pt>
                <c:pt idx="62" formatCode="General">
                  <c:v>1379.11</c:v>
                </c:pt>
                <c:pt idx="63" formatCode="General">
                  <c:v>1280.94</c:v>
                </c:pt>
                <c:pt idx="64" formatCode="General">
                  <c:v>1222.58</c:v>
                </c:pt>
                <c:pt idx="65" formatCode="General">
                  <c:v>1453.21</c:v>
                </c:pt>
                <c:pt idx="66" formatCode="General">
                  <c:v>1268.8599999999999</c:v>
                </c:pt>
                <c:pt idx="67" formatCode="General">
                  <c:v>1284</c:v>
                </c:pt>
                <c:pt idx="68" formatCode="General">
                  <c:v>1275.3</c:v>
                </c:pt>
                <c:pt idx="69" formatCode="General">
                  <c:v>1356.47</c:v>
                </c:pt>
                <c:pt idx="70" formatCode="General">
                  <c:v>1462.1</c:v>
                </c:pt>
                <c:pt idx="71" formatCode="General">
                  <c:v>1403.09</c:v>
                </c:pt>
                <c:pt idx="72" formatCode="General">
                  <c:v>1346.79</c:v>
                </c:pt>
                <c:pt idx="73" formatCode="General">
                  <c:v>1339.8799999999999</c:v>
                </c:pt>
                <c:pt idx="74" formatCode="General">
                  <c:v>1397.6</c:v>
                </c:pt>
                <c:pt idx="75" formatCode="General">
                  <c:v>1311.75</c:v>
                </c:pt>
                <c:pt idx="76" formatCode="General">
                  <c:v>1408.6699999999998</c:v>
                </c:pt>
                <c:pt idx="77" formatCode="General">
                  <c:v>1296.3799999999999</c:v>
                </c:pt>
                <c:pt idx="78" formatCode="General">
                  <c:v>1277.71</c:v>
                </c:pt>
                <c:pt idx="79" formatCode="General">
                  <c:v>1434.24</c:v>
                </c:pt>
                <c:pt idx="80" formatCode="General">
                  <c:v>1391.51</c:v>
                </c:pt>
                <c:pt idx="81" formatCode="General">
                  <c:v>1292.21</c:v>
                </c:pt>
                <c:pt idx="82" formatCode="General">
                  <c:v>1360.1799999999998</c:v>
                </c:pt>
                <c:pt idx="83" formatCode="General">
                  <c:v>1384.06</c:v>
                </c:pt>
                <c:pt idx="84" formatCode="General">
                  <c:v>1322.71</c:v>
                </c:pt>
                <c:pt idx="85" formatCode="General">
                  <c:v>1413.96</c:v>
                </c:pt>
                <c:pt idx="86" formatCode="General">
                  <c:v>1439.2</c:v>
                </c:pt>
                <c:pt idx="87" formatCode="General">
                  <c:v>1445.36</c:v>
                </c:pt>
                <c:pt idx="88" formatCode="General">
                  <c:v>1475.08</c:v>
                </c:pt>
                <c:pt idx="89" formatCode="General">
                  <c:v>1440.91</c:v>
                </c:pt>
                <c:pt idx="90" formatCode="General">
                  <c:v>1350.2</c:v>
                </c:pt>
                <c:pt idx="91" formatCode="General">
                  <c:v>1530.1699999999998</c:v>
                </c:pt>
                <c:pt idx="92" formatCode="General">
                  <c:v>1408.24</c:v>
                </c:pt>
                <c:pt idx="93" formatCode="General">
                  <c:v>1550.3</c:v>
                </c:pt>
                <c:pt idx="94" formatCode="General">
                  <c:v>1638.41</c:v>
                </c:pt>
                <c:pt idx="95" formatCode="General">
                  <c:v>1508.9</c:v>
                </c:pt>
                <c:pt idx="96" formatCode="General">
                  <c:v>1579.62</c:v>
                </c:pt>
                <c:pt idx="97" formatCode="General">
                  <c:v>1669.04</c:v>
                </c:pt>
                <c:pt idx="98" formatCode="General">
                  <c:v>1619.6399999999999</c:v>
                </c:pt>
                <c:pt idx="99" formatCode="General">
                  <c:v>1744.98</c:v>
                </c:pt>
                <c:pt idx="100" formatCode="General">
                  <c:v>1558.92</c:v>
                </c:pt>
                <c:pt idx="101" formatCode="General">
                  <c:v>1763</c:v>
                </c:pt>
                <c:pt idx="102" formatCode="General">
                  <c:v>1625</c:v>
                </c:pt>
                <c:pt idx="103" formatCode="General">
                  <c:v>1721</c:v>
                </c:pt>
              </c:numCache>
            </c:numRef>
          </c:val>
          <c:smooth val="1"/>
        </c:ser>
        <c:marker val="1"/>
        <c:axId val="56387840"/>
        <c:axId val="56393728"/>
      </c:lineChart>
      <c:catAx>
        <c:axId val="5637184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385920"/>
        <c:crosses val="autoZero"/>
        <c:auto val="1"/>
        <c:lblAlgn val="ctr"/>
        <c:lblOffset val="100"/>
        <c:tickLblSkip val="3"/>
        <c:tickMarkSkip val="1"/>
      </c:catAx>
      <c:valAx>
        <c:axId val="56385920"/>
        <c:scaling>
          <c:orientation val="minMax"/>
          <c:max val="65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45990084572E-2"/>
              <c:y val="0.4600328177082404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371840"/>
        <c:crosses val="autoZero"/>
        <c:crossBetween val="between"/>
        <c:majorUnit val="50"/>
        <c:minorUnit val="50"/>
      </c:valAx>
      <c:catAx>
        <c:axId val="56387840"/>
        <c:scaling>
          <c:orientation val="minMax"/>
        </c:scaling>
        <c:delete val="1"/>
        <c:axPos val="b"/>
        <c:tickLblPos val="none"/>
        <c:crossAx val="56393728"/>
        <c:crosses val="autoZero"/>
        <c:auto val="1"/>
        <c:lblAlgn val="ctr"/>
        <c:lblOffset val="100"/>
      </c:catAx>
      <c:valAx>
        <c:axId val="56393728"/>
        <c:scaling>
          <c:orientation val="minMax"/>
          <c:max val="26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449472149314663"/>
              <c:y val="0.4306689002943226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387840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23470522803123E-3"/>
          <c:y val="0.96393442622950865"/>
          <c:w val="0.99555061179087878"/>
          <c:h val="3.44262295081967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t-EE"/>
              <a:t>Nõmme linnaosa korteriomandid</a:t>
            </a:r>
          </a:p>
        </c:rich>
      </c:tx>
      <c:layout>
        <c:manualLayout>
          <c:xMode val="edge"/>
          <c:yMode val="edge"/>
          <c:x val="0.26415095220995038"/>
          <c:y val="3.2626479067165801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2497212931995481E-2"/>
          <c:y val="0.14893617021276609"/>
          <c:w val="0.80602006688963213"/>
          <c:h val="0.69394435351882278"/>
        </c:manualLayout>
      </c:layout>
      <c:barChart>
        <c:barDir val="col"/>
        <c:grouping val="stacked"/>
        <c:ser>
          <c:idx val="2"/>
          <c:order val="0"/>
          <c:tx>
            <c:strRef>
              <c:f>'LO andmed'!$B$6</c:f>
              <c:strCache>
                <c:ptCount val="1"/>
                <c:pt idx="0">
                  <c:v>pakkumiste arv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andmed'!$AF$57:$EF$57</c:f>
              <c:numCache>
                <c:formatCode>General</c:formatCode>
                <c:ptCount val="105"/>
                <c:pt idx="0">
                  <c:v>135</c:v>
                </c:pt>
                <c:pt idx="1">
                  <c:v>161</c:v>
                </c:pt>
                <c:pt idx="2">
                  <c:v>200</c:v>
                </c:pt>
                <c:pt idx="3">
                  <c:v>194</c:v>
                </c:pt>
                <c:pt idx="4">
                  <c:v>204</c:v>
                </c:pt>
                <c:pt idx="5">
                  <c:v>204</c:v>
                </c:pt>
                <c:pt idx="6">
                  <c:v>214</c:v>
                </c:pt>
                <c:pt idx="7">
                  <c:v>208</c:v>
                </c:pt>
                <c:pt idx="8">
                  <c:v>204</c:v>
                </c:pt>
                <c:pt idx="9">
                  <c:v>231</c:v>
                </c:pt>
                <c:pt idx="10">
                  <c:v>214</c:v>
                </c:pt>
                <c:pt idx="11">
                  <c:v>228</c:v>
                </c:pt>
                <c:pt idx="12">
                  <c:v>255</c:v>
                </c:pt>
                <c:pt idx="13">
                  <c:v>265</c:v>
                </c:pt>
                <c:pt idx="14">
                  <c:v>301</c:v>
                </c:pt>
                <c:pt idx="15">
                  <c:v>306</c:v>
                </c:pt>
                <c:pt idx="16">
                  <c:v>332</c:v>
                </c:pt>
                <c:pt idx="17">
                  <c:v>323</c:v>
                </c:pt>
                <c:pt idx="18">
                  <c:v>334</c:v>
                </c:pt>
                <c:pt idx="19">
                  <c:v>316</c:v>
                </c:pt>
                <c:pt idx="20">
                  <c:v>289</c:v>
                </c:pt>
                <c:pt idx="21">
                  <c:v>314</c:v>
                </c:pt>
                <c:pt idx="22">
                  <c:v>315</c:v>
                </c:pt>
                <c:pt idx="23">
                  <c:v>322</c:v>
                </c:pt>
                <c:pt idx="24">
                  <c:v>347</c:v>
                </c:pt>
                <c:pt idx="25">
                  <c:v>379</c:v>
                </c:pt>
                <c:pt idx="26">
                  <c:v>345</c:v>
                </c:pt>
                <c:pt idx="27">
                  <c:v>346</c:v>
                </c:pt>
                <c:pt idx="28">
                  <c:v>355</c:v>
                </c:pt>
                <c:pt idx="29">
                  <c:v>369</c:v>
                </c:pt>
                <c:pt idx="30">
                  <c:v>380</c:v>
                </c:pt>
                <c:pt idx="31">
                  <c:v>374</c:v>
                </c:pt>
                <c:pt idx="32">
                  <c:v>347</c:v>
                </c:pt>
                <c:pt idx="33">
                  <c:v>358</c:v>
                </c:pt>
                <c:pt idx="34">
                  <c:v>364</c:v>
                </c:pt>
                <c:pt idx="35">
                  <c:v>364</c:v>
                </c:pt>
                <c:pt idx="36">
                  <c:v>375</c:v>
                </c:pt>
                <c:pt idx="37">
                  <c:v>348</c:v>
                </c:pt>
                <c:pt idx="38">
                  <c:v>341</c:v>
                </c:pt>
                <c:pt idx="39">
                  <c:v>328</c:v>
                </c:pt>
                <c:pt idx="40">
                  <c:v>311</c:v>
                </c:pt>
                <c:pt idx="41">
                  <c:v>341</c:v>
                </c:pt>
                <c:pt idx="42">
                  <c:v>371</c:v>
                </c:pt>
                <c:pt idx="43">
                  <c:v>385</c:v>
                </c:pt>
                <c:pt idx="44">
                  <c:v>369</c:v>
                </c:pt>
                <c:pt idx="45">
                  <c:v>386</c:v>
                </c:pt>
                <c:pt idx="46">
                  <c:v>375</c:v>
                </c:pt>
                <c:pt idx="47">
                  <c:v>423</c:v>
                </c:pt>
                <c:pt idx="48">
                  <c:v>435</c:v>
                </c:pt>
                <c:pt idx="49">
                  <c:v>416</c:v>
                </c:pt>
                <c:pt idx="50">
                  <c:v>406</c:v>
                </c:pt>
                <c:pt idx="51">
                  <c:v>402</c:v>
                </c:pt>
                <c:pt idx="52">
                  <c:v>392</c:v>
                </c:pt>
                <c:pt idx="53">
                  <c:v>497</c:v>
                </c:pt>
                <c:pt idx="54">
                  <c:v>473</c:v>
                </c:pt>
                <c:pt idx="55">
                  <c:v>464</c:v>
                </c:pt>
                <c:pt idx="56">
                  <c:v>449</c:v>
                </c:pt>
                <c:pt idx="57">
                  <c:v>362</c:v>
                </c:pt>
                <c:pt idx="58">
                  <c:v>293</c:v>
                </c:pt>
                <c:pt idx="59">
                  <c:v>501</c:v>
                </c:pt>
                <c:pt idx="60">
                  <c:v>479</c:v>
                </c:pt>
                <c:pt idx="61">
                  <c:v>459</c:v>
                </c:pt>
                <c:pt idx="62">
                  <c:v>442</c:v>
                </c:pt>
                <c:pt idx="63">
                  <c:v>486</c:v>
                </c:pt>
                <c:pt idx="64">
                  <c:v>513</c:v>
                </c:pt>
                <c:pt idx="65">
                  <c:v>469</c:v>
                </c:pt>
                <c:pt idx="66">
                  <c:v>477</c:v>
                </c:pt>
                <c:pt idx="67">
                  <c:v>488</c:v>
                </c:pt>
                <c:pt idx="68">
                  <c:v>473</c:v>
                </c:pt>
                <c:pt idx="69">
                  <c:v>460</c:v>
                </c:pt>
                <c:pt idx="70">
                  <c:v>461</c:v>
                </c:pt>
                <c:pt idx="71">
                  <c:v>464</c:v>
                </c:pt>
                <c:pt idx="72">
                  <c:v>460</c:v>
                </c:pt>
                <c:pt idx="73">
                  <c:v>473</c:v>
                </c:pt>
                <c:pt idx="74">
                  <c:v>451</c:v>
                </c:pt>
                <c:pt idx="75">
                  <c:v>422</c:v>
                </c:pt>
                <c:pt idx="76">
                  <c:v>456</c:v>
                </c:pt>
                <c:pt idx="77">
                  <c:v>490</c:v>
                </c:pt>
                <c:pt idx="78">
                  <c:v>448</c:v>
                </c:pt>
                <c:pt idx="79">
                  <c:v>375</c:v>
                </c:pt>
                <c:pt idx="80">
                  <c:v>337</c:v>
                </c:pt>
                <c:pt idx="81">
                  <c:v>349</c:v>
                </c:pt>
                <c:pt idx="82">
                  <c:v>311</c:v>
                </c:pt>
                <c:pt idx="83">
                  <c:v>328</c:v>
                </c:pt>
                <c:pt idx="84">
                  <c:v>343</c:v>
                </c:pt>
                <c:pt idx="85">
                  <c:v>321</c:v>
                </c:pt>
                <c:pt idx="86">
                  <c:v>301</c:v>
                </c:pt>
                <c:pt idx="87">
                  <c:v>289</c:v>
                </c:pt>
                <c:pt idx="88">
                  <c:v>281</c:v>
                </c:pt>
                <c:pt idx="89">
                  <c:v>257</c:v>
                </c:pt>
                <c:pt idx="90">
                  <c:v>263</c:v>
                </c:pt>
                <c:pt idx="91">
                  <c:v>268</c:v>
                </c:pt>
                <c:pt idx="92">
                  <c:v>245</c:v>
                </c:pt>
                <c:pt idx="93">
                  <c:v>260</c:v>
                </c:pt>
                <c:pt idx="94">
                  <c:v>272</c:v>
                </c:pt>
                <c:pt idx="95">
                  <c:v>292</c:v>
                </c:pt>
                <c:pt idx="96">
                  <c:v>343</c:v>
                </c:pt>
                <c:pt idx="97">
                  <c:v>366</c:v>
                </c:pt>
                <c:pt idx="98">
                  <c:v>255</c:v>
                </c:pt>
                <c:pt idx="99">
                  <c:v>236</c:v>
                </c:pt>
                <c:pt idx="100">
                  <c:v>231</c:v>
                </c:pt>
                <c:pt idx="101">
                  <c:v>242</c:v>
                </c:pt>
                <c:pt idx="102">
                  <c:v>262</c:v>
                </c:pt>
                <c:pt idx="103">
                  <c:v>251</c:v>
                </c:pt>
              </c:numCache>
            </c:numRef>
          </c:val>
        </c:ser>
        <c:ser>
          <c:idx val="3"/>
          <c:order val="1"/>
          <c:tx>
            <c:strRef>
              <c:f>'LO andmed'!$B$13</c:f>
              <c:strCache>
                <c:ptCount val="1"/>
                <c:pt idx="0">
                  <c:v>tehingute arv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280000" vert="horz"/>
              <a:lstStyle/>
              <a:p>
                <a:pPr algn="ctr">
                  <a:defRPr sz="900" b="0" i="0" u="none" strike="noStrike" baseline="0">
                    <a:solidFill>
                      <a:sysClr val="windowText" lastClr="000000"/>
                    </a:solidFill>
                    <a:latin typeface="+mn-lt"/>
                    <a:ea typeface="Calibri"/>
                    <a:cs typeface="Calibri" pitchFamily="34" charset="0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 andmed'!$AF$3:$EF$3</c:f>
              <c:strCache>
                <c:ptCount val="105"/>
                <c:pt idx="0">
                  <c:v>Apr-06</c:v>
                </c:pt>
                <c:pt idx="1">
                  <c:v>May-06</c:v>
                </c:pt>
                <c:pt idx="2">
                  <c:v>Jun-06</c:v>
                </c:pt>
                <c:pt idx="3">
                  <c:v>Jul-06</c:v>
                </c:pt>
                <c:pt idx="4">
                  <c:v>Aug-06</c:v>
                </c:pt>
                <c:pt idx="5">
                  <c:v>Sep-06</c:v>
                </c:pt>
                <c:pt idx="6">
                  <c:v>Oct-06</c:v>
                </c:pt>
                <c:pt idx="7">
                  <c:v>Nov-06</c:v>
                </c:pt>
                <c:pt idx="8">
                  <c:v>Dec-06</c:v>
                </c:pt>
                <c:pt idx="9">
                  <c:v>Jan-07</c:v>
                </c:pt>
                <c:pt idx="10">
                  <c:v>Feb-07</c:v>
                </c:pt>
                <c:pt idx="11">
                  <c:v>Mar-07</c:v>
                </c:pt>
                <c:pt idx="12">
                  <c:v>Apr-07</c:v>
                </c:pt>
                <c:pt idx="13">
                  <c:v>May-07</c:v>
                </c:pt>
                <c:pt idx="14">
                  <c:v>Jun-07</c:v>
                </c:pt>
                <c:pt idx="15">
                  <c:v>Jul-07</c:v>
                </c:pt>
                <c:pt idx="16">
                  <c:v>Aug-07</c:v>
                </c:pt>
                <c:pt idx="17">
                  <c:v>Sep-07</c:v>
                </c:pt>
                <c:pt idx="18">
                  <c:v>Oct-07</c:v>
                </c:pt>
                <c:pt idx="19">
                  <c:v>Nov-07</c:v>
                </c:pt>
                <c:pt idx="20">
                  <c:v>Dec-07</c:v>
                </c:pt>
                <c:pt idx="21">
                  <c:v>Jan-08</c:v>
                </c:pt>
                <c:pt idx="22">
                  <c:v>Feb-08</c:v>
                </c:pt>
                <c:pt idx="23">
                  <c:v>Mar-08</c:v>
                </c:pt>
                <c:pt idx="24">
                  <c:v>Apr-08</c:v>
                </c:pt>
                <c:pt idx="25">
                  <c:v>May-08</c:v>
                </c:pt>
                <c:pt idx="26">
                  <c:v>Jun-08</c:v>
                </c:pt>
                <c:pt idx="27">
                  <c:v>Jul-08</c:v>
                </c:pt>
                <c:pt idx="28">
                  <c:v>Aug-08</c:v>
                </c:pt>
                <c:pt idx="29">
                  <c:v>Sep-08</c:v>
                </c:pt>
                <c:pt idx="30">
                  <c:v>Oct-08</c:v>
                </c:pt>
                <c:pt idx="31">
                  <c:v>Nov-08</c:v>
                </c:pt>
                <c:pt idx="32">
                  <c:v>Dec-08</c:v>
                </c:pt>
                <c:pt idx="33">
                  <c:v>Jan-09</c:v>
                </c:pt>
                <c:pt idx="34">
                  <c:v>Feb-09</c:v>
                </c:pt>
                <c:pt idx="35">
                  <c:v>Mar-09</c:v>
                </c:pt>
                <c:pt idx="36">
                  <c:v>Apr-09</c:v>
                </c:pt>
                <c:pt idx="37">
                  <c:v>May-09</c:v>
                </c:pt>
                <c:pt idx="38">
                  <c:v>Jun-09</c:v>
                </c:pt>
                <c:pt idx="39">
                  <c:v>Jul-09</c:v>
                </c:pt>
                <c:pt idx="40">
                  <c:v>Aug-09</c:v>
                </c:pt>
                <c:pt idx="41">
                  <c:v>Sep-09</c:v>
                </c:pt>
                <c:pt idx="42">
                  <c:v>Oct-09</c:v>
                </c:pt>
                <c:pt idx="43">
                  <c:v>Nov-09</c:v>
                </c:pt>
                <c:pt idx="44">
                  <c:v>Dec-09</c:v>
                </c:pt>
                <c:pt idx="45">
                  <c:v>Jan-10</c:v>
                </c:pt>
                <c:pt idx="46">
                  <c:v>Feb-10</c:v>
                </c:pt>
                <c:pt idx="47">
                  <c:v>Mar-10</c:v>
                </c:pt>
                <c:pt idx="48">
                  <c:v>Apr-10</c:v>
                </c:pt>
                <c:pt idx="49">
                  <c:v>May-10</c:v>
                </c:pt>
                <c:pt idx="50">
                  <c:v>Jun-10</c:v>
                </c:pt>
                <c:pt idx="51">
                  <c:v>Jul-10</c:v>
                </c:pt>
                <c:pt idx="52">
                  <c:v>Aug-10</c:v>
                </c:pt>
                <c:pt idx="53">
                  <c:v>Sep-10</c:v>
                </c:pt>
                <c:pt idx="54">
                  <c:v>Okt-10</c:v>
                </c:pt>
                <c:pt idx="55">
                  <c:v>Nov-10</c:v>
                </c:pt>
                <c:pt idx="56">
                  <c:v>Dec-10</c:v>
                </c:pt>
                <c:pt idx="57">
                  <c:v>Jan-11</c:v>
                </c:pt>
                <c:pt idx="58">
                  <c:v>Feb-11</c:v>
                </c:pt>
                <c:pt idx="59">
                  <c:v>Mar-11</c:v>
                </c:pt>
                <c:pt idx="60">
                  <c:v>Apr-11</c:v>
                </c:pt>
                <c:pt idx="61">
                  <c:v>May-11</c:v>
                </c:pt>
                <c:pt idx="62">
                  <c:v>Jun-11</c:v>
                </c:pt>
                <c:pt idx="63">
                  <c:v>Jul-11</c:v>
                </c:pt>
                <c:pt idx="64">
                  <c:v>Aug-11</c:v>
                </c:pt>
                <c:pt idx="65">
                  <c:v>Sep-11</c:v>
                </c:pt>
                <c:pt idx="66">
                  <c:v>Oct-11</c:v>
                </c:pt>
                <c:pt idx="67">
                  <c:v>Nov-11</c:v>
                </c:pt>
                <c:pt idx="68">
                  <c:v>Dec-11</c:v>
                </c:pt>
                <c:pt idx="69">
                  <c:v>Jan-12</c:v>
                </c:pt>
                <c:pt idx="70">
                  <c:v>Feb-12</c:v>
                </c:pt>
                <c:pt idx="71">
                  <c:v>Mar-12</c:v>
                </c:pt>
                <c:pt idx="72">
                  <c:v>Apr-12</c:v>
                </c:pt>
                <c:pt idx="73">
                  <c:v>May-12</c:v>
                </c:pt>
                <c:pt idx="74">
                  <c:v>Jun-12</c:v>
                </c:pt>
                <c:pt idx="75">
                  <c:v>Jul-12</c:v>
                </c:pt>
                <c:pt idx="76">
                  <c:v>Aug-12</c:v>
                </c:pt>
                <c:pt idx="77">
                  <c:v>Sep-12</c:v>
                </c:pt>
                <c:pt idx="78">
                  <c:v>Oct-12</c:v>
                </c:pt>
                <c:pt idx="79">
                  <c:v>Nov-12</c:v>
                </c:pt>
                <c:pt idx="80">
                  <c:v>Dec-12</c:v>
                </c:pt>
                <c:pt idx="81">
                  <c:v>Jan-13</c:v>
                </c:pt>
                <c:pt idx="82">
                  <c:v>Feb-13</c:v>
                </c:pt>
                <c:pt idx="83">
                  <c:v>Mar-13</c:v>
                </c:pt>
                <c:pt idx="84">
                  <c:v>Apr-13</c:v>
                </c:pt>
                <c:pt idx="85">
                  <c:v>May-13</c:v>
                </c:pt>
                <c:pt idx="86">
                  <c:v>Jun-13</c:v>
                </c:pt>
                <c:pt idx="87">
                  <c:v>Jul-13</c:v>
                </c:pt>
                <c:pt idx="88">
                  <c:v>Aug-13</c:v>
                </c:pt>
                <c:pt idx="89">
                  <c:v>Sep-13</c:v>
                </c:pt>
                <c:pt idx="90">
                  <c:v>Oct-13</c:v>
                </c:pt>
                <c:pt idx="91">
                  <c:v>Nov-13</c:v>
                </c:pt>
                <c:pt idx="92">
                  <c:v>Dec-13</c:v>
                </c:pt>
                <c:pt idx="93">
                  <c:v>Jan-14</c:v>
                </c:pt>
                <c:pt idx="94">
                  <c:v>Feb-14</c:v>
                </c:pt>
                <c:pt idx="95">
                  <c:v>Mar-14</c:v>
                </c:pt>
                <c:pt idx="96">
                  <c:v>Apr-14</c:v>
                </c:pt>
                <c:pt idx="97">
                  <c:v>May-14</c:v>
                </c:pt>
                <c:pt idx="98">
                  <c:v>Jun-14</c:v>
                </c:pt>
                <c:pt idx="99">
                  <c:v>Jul-14</c:v>
                </c:pt>
                <c:pt idx="100">
                  <c:v>Aug-14</c:v>
                </c:pt>
                <c:pt idx="101">
                  <c:v>Sep-14</c:v>
                </c:pt>
                <c:pt idx="102">
                  <c:v>Oct-14</c:v>
                </c:pt>
                <c:pt idx="103">
                  <c:v>Nov-14</c:v>
                </c:pt>
                <c:pt idx="104">
                  <c:v>Dec-14</c:v>
                </c:pt>
              </c:strCache>
            </c:strRef>
          </c:cat>
          <c:val>
            <c:numRef>
              <c:f>'LO andmed'!$AF$64:$EF$64</c:f>
              <c:numCache>
                <c:formatCode>General</c:formatCode>
                <c:ptCount val="105"/>
                <c:pt idx="0">
                  <c:v>22</c:v>
                </c:pt>
                <c:pt idx="1">
                  <c:v>36</c:v>
                </c:pt>
                <c:pt idx="2">
                  <c:v>29</c:v>
                </c:pt>
                <c:pt idx="3">
                  <c:v>29</c:v>
                </c:pt>
                <c:pt idx="4">
                  <c:v>47</c:v>
                </c:pt>
                <c:pt idx="5">
                  <c:v>35</c:v>
                </c:pt>
                <c:pt idx="6">
                  <c:v>46</c:v>
                </c:pt>
                <c:pt idx="7">
                  <c:v>22</c:v>
                </c:pt>
                <c:pt idx="8">
                  <c:v>23</c:v>
                </c:pt>
                <c:pt idx="9">
                  <c:v>36</c:v>
                </c:pt>
                <c:pt idx="10">
                  <c:v>33</c:v>
                </c:pt>
                <c:pt idx="11">
                  <c:v>34</c:v>
                </c:pt>
                <c:pt idx="12">
                  <c:v>13</c:v>
                </c:pt>
                <c:pt idx="13">
                  <c:v>20</c:v>
                </c:pt>
                <c:pt idx="14">
                  <c:v>21</c:v>
                </c:pt>
                <c:pt idx="15">
                  <c:v>27</c:v>
                </c:pt>
                <c:pt idx="16">
                  <c:v>33</c:v>
                </c:pt>
                <c:pt idx="17">
                  <c:v>8</c:v>
                </c:pt>
                <c:pt idx="18">
                  <c:v>29</c:v>
                </c:pt>
                <c:pt idx="19">
                  <c:v>17</c:v>
                </c:pt>
                <c:pt idx="20">
                  <c:v>10</c:v>
                </c:pt>
                <c:pt idx="21">
                  <c:v>18</c:v>
                </c:pt>
                <c:pt idx="22">
                  <c:v>12</c:v>
                </c:pt>
                <c:pt idx="23">
                  <c:v>11</c:v>
                </c:pt>
                <c:pt idx="24">
                  <c:v>4</c:v>
                </c:pt>
                <c:pt idx="25">
                  <c:v>27</c:v>
                </c:pt>
                <c:pt idx="26">
                  <c:v>12</c:v>
                </c:pt>
                <c:pt idx="27">
                  <c:v>7</c:v>
                </c:pt>
                <c:pt idx="28">
                  <c:v>5</c:v>
                </c:pt>
                <c:pt idx="29" formatCode="#,##0">
                  <c:v>19</c:v>
                </c:pt>
                <c:pt idx="30">
                  <c:v>15</c:v>
                </c:pt>
                <c:pt idx="31">
                  <c:v>17</c:v>
                </c:pt>
                <c:pt idx="32">
                  <c:v>11</c:v>
                </c:pt>
                <c:pt idx="33">
                  <c:v>3</c:v>
                </c:pt>
                <c:pt idx="34">
                  <c:v>5</c:v>
                </c:pt>
                <c:pt idx="35">
                  <c:v>10</c:v>
                </c:pt>
                <c:pt idx="36">
                  <c:v>19</c:v>
                </c:pt>
                <c:pt idx="37">
                  <c:v>9</c:v>
                </c:pt>
                <c:pt idx="38">
                  <c:v>10</c:v>
                </c:pt>
                <c:pt idx="39">
                  <c:v>15</c:v>
                </c:pt>
                <c:pt idx="40">
                  <c:v>15</c:v>
                </c:pt>
                <c:pt idx="41">
                  <c:v>21</c:v>
                </c:pt>
                <c:pt idx="42">
                  <c:v>24</c:v>
                </c:pt>
                <c:pt idx="43">
                  <c:v>20</c:v>
                </c:pt>
                <c:pt idx="44">
                  <c:v>15</c:v>
                </c:pt>
                <c:pt idx="45">
                  <c:v>18</c:v>
                </c:pt>
                <c:pt idx="46">
                  <c:v>17</c:v>
                </c:pt>
                <c:pt idx="47">
                  <c:v>24</c:v>
                </c:pt>
                <c:pt idx="48">
                  <c:v>29</c:v>
                </c:pt>
                <c:pt idx="49" formatCode="0">
                  <c:v>29</c:v>
                </c:pt>
                <c:pt idx="50" formatCode="0">
                  <c:v>15</c:v>
                </c:pt>
                <c:pt idx="51" formatCode="0">
                  <c:v>11</c:v>
                </c:pt>
                <c:pt idx="52">
                  <c:v>18</c:v>
                </c:pt>
                <c:pt idx="53" formatCode="#,##0">
                  <c:v>28</c:v>
                </c:pt>
                <c:pt idx="54" formatCode="#,##0">
                  <c:v>18</c:v>
                </c:pt>
                <c:pt idx="55" formatCode="#,##0">
                  <c:v>35</c:v>
                </c:pt>
                <c:pt idx="56" formatCode="#,##0">
                  <c:v>21</c:v>
                </c:pt>
                <c:pt idx="57" formatCode="#,##0">
                  <c:v>9</c:v>
                </c:pt>
                <c:pt idx="58">
                  <c:v>15</c:v>
                </c:pt>
                <c:pt idx="59">
                  <c:v>21</c:v>
                </c:pt>
                <c:pt idx="60">
                  <c:v>20</c:v>
                </c:pt>
                <c:pt idx="61">
                  <c:v>23</c:v>
                </c:pt>
                <c:pt idx="62">
                  <c:v>17</c:v>
                </c:pt>
                <c:pt idx="63">
                  <c:v>12</c:v>
                </c:pt>
                <c:pt idx="64">
                  <c:v>15</c:v>
                </c:pt>
                <c:pt idx="65">
                  <c:v>16</c:v>
                </c:pt>
                <c:pt idx="66">
                  <c:v>21</c:v>
                </c:pt>
                <c:pt idx="67">
                  <c:v>24</c:v>
                </c:pt>
                <c:pt idx="68">
                  <c:v>19</c:v>
                </c:pt>
                <c:pt idx="69">
                  <c:v>15</c:v>
                </c:pt>
                <c:pt idx="70">
                  <c:v>17</c:v>
                </c:pt>
                <c:pt idx="71">
                  <c:v>21</c:v>
                </c:pt>
                <c:pt idx="72">
                  <c:v>25</c:v>
                </c:pt>
                <c:pt idx="73">
                  <c:v>27</c:v>
                </c:pt>
                <c:pt idx="74">
                  <c:v>25</c:v>
                </c:pt>
                <c:pt idx="75">
                  <c:v>15</c:v>
                </c:pt>
                <c:pt idx="76">
                  <c:v>24</c:v>
                </c:pt>
                <c:pt idx="77">
                  <c:v>27</c:v>
                </c:pt>
                <c:pt idx="78">
                  <c:v>25</c:v>
                </c:pt>
                <c:pt idx="79">
                  <c:v>26</c:v>
                </c:pt>
                <c:pt idx="80">
                  <c:v>22</c:v>
                </c:pt>
                <c:pt idx="81">
                  <c:v>22</c:v>
                </c:pt>
                <c:pt idx="82">
                  <c:v>33</c:v>
                </c:pt>
                <c:pt idx="83">
                  <c:v>22</c:v>
                </c:pt>
                <c:pt idx="84">
                  <c:v>33</c:v>
                </c:pt>
                <c:pt idx="85">
                  <c:v>42</c:v>
                </c:pt>
                <c:pt idx="86">
                  <c:v>59</c:v>
                </c:pt>
                <c:pt idx="87">
                  <c:v>15</c:v>
                </c:pt>
                <c:pt idx="88">
                  <c:v>28</c:v>
                </c:pt>
                <c:pt idx="89">
                  <c:v>37</c:v>
                </c:pt>
                <c:pt idx="90">
                  <c:v>29</c:v>
                </c:pt>
                <c:pt idx="91">
                  <c:v>21</c:v>
                </c:pt>
                <c:pt idx="92">
                  <c:v>24</c:v>
                </c:pt>
                <c:pt idx="93">
                  <c:v>29</c:v>
                </c:pt>
                <c:pt idx="94">
                  <c:v>9</c:v>
                </c:pt>
                <c:pt idx="95">
                  <c:v>15</c:v>
                </c:pt>
                <c:pt idx="96">
                  <c:v>29</c:v>
                </c:pt>
                <c:pt idx="97">
                  <c:v>27</c:v>
                </c:pt>
                <c:pt idx="98">
                  <c:v>14</c:v>
                </c:pt>
                <c:pt idx="99">
                  <c:v>31</c:v>
                </c:pt>
                <c:pt idx="100">
                  <c:v>23</c:v>
                </c:pt>
                <c:pt idx="101">
                  <c:v>25</c:v>
                </c:pt>
                <c:pt idx="102">
                  <c:v>19</c:v>
                </c:pt>
                <c:pt idx="103">
                  <c:v>17</c:v>
                </c:pt>
              </c:numCache>
            </c:numRef>
          </c:val>
        </c:ser>
        <c:overlap val="100"/>
        <c:axId val="45313024"/>
        <c:axId val="56423168"/>
      </c:barChart>
      <c:lineChart>
        <c:grouping val="standard"/>
        <c:ser>
          <c:idx val="8"/>
          <c:order val="2"/>
          <c:tx>
            <c:strRef>
              <c:f>'LO andmed'!$B$7</c:f>
              <c:strCache>
                <c:ptCount val="1"/>
                <c:pt idx="0">
                  <c:v>keskmine hind (€/m²)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4444444444444391E-2"/>
                  <c:y val="-2.8343814765015938E-2"/>
                </c:manualLayout>
              </c:layout>
              <c:tx>
                <c:strRef>
                  <c:f>'LO andmed'!$EE$58</c:f>
                  <c:strCache>
                    <c:ptCount val="1"/>
                    <c:pt idx="0">
                      <c:v>1638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{6AD1FE48-8F32-4A89-9FB4-A0E3AFF4F6C5}</c15:txfldGUID>
                      <c15:f>'LO andmed'!$EE$58</c15:f>
                      <c15:dlblFieldTableCache>
                        <c:ptCount val="1"/>
                        <c:pt idx="0">
                          <c:v>1638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andmed'!$AF$58:$EF$58</c:f>
              <c:numCache>
                <c:formatCode>General</c:formatCode>
                <c:ptCount val="105"/>
                <c:pt idx="0">
                  <c:v>1716</c:v>
                </c:pt>
                <c:pt idx="1">
                  <c:v>1751</c:v>
                </c:pt>
                <c:pt idx="2">
                  <c:v>1738</c:v>
                </c:pt>
                <c:pt idx="3">
                  <c:v>1670</c:v>
                </c:pt>
                <c:pt idx="4">
                  <c:v>1681</c:v>
                </c:pt>
                <c:pt idx="5">
                  <c:v>1673</c:v>
                </c:pt>
                <c:pt idx="6">
                  <c:v>1729</c:v>
                </c:pt>
                <c:pt idx="7">
                  <c:v>1741</c:v>
                </c:pt>
                <c:pt idx="8">
                  <c:v>1776</c:v>
                </c:pt>
                <c:pt idx="9">
                  <c:v>1800</c:v>
                </c:pt>
                <c:pt idx="10">
                  <c:v>1848</c:v>
                </c:pt>
                <c:pt idx="11">
                  <c:v>1819</c:v>
                </c:pt>
                <c:pt idx="12">
                  <c:v>1874</c:v>
                </c:pt>
                <c:pt idx="13">
                  <c:v>1870</c:v>
                </c:pt>
                <c:pt idx="14">
                  <c:v>1882</c:v>
                </c:pt>
                <c:pt idx="15">
                  <c:v>1854</c:v>
                </c:pt>
                <c:pt idx="16">
                  <c:v>1838</c:v>
                </c:pt>
                <c:pt idx="17">
                  <c:v>1890</c:v>
                </c:pt>
                <c:pt idx="18">
                  <c:v>1861</c:v>
                </c:pt>
                <c:pt idx="19">
                  <c:v>1821</c:v>
                </c:pt>
                <c:pt idx="20">
                  <c:v>1796</c:v>
                </c:pt>
                <c:pt idx="21">
                  <c:v>1765</c:v>
                </c:pt>
                <c:pt idx="22">
                  <c:v>1752</c:v>
                </c:pt>
                <c:pt idx="23">
                  <c:v>1740</c:v>
                </c:pt>
                <c:pt idx="24">
                  <c:v>1709</c:v>
                </c:pt>
                <c:pt idx="25">
                  <c:v>1682</c:v>
                </c:pt>
                <c:pt idx="26">
                  <c:v>1672</c:v>
                </c:pt>
                <c:pt idx="27">
                  <c:v>1640</c:v>
                </c:pt>
                <c:pt idx="28">
                  <c:v>1637</c:v>
                </c:pt>
                <c:pt idx="29">
                  <c:v>1627</c:v>
                </c:pt>
                <c:pt idx="30">
                  <c:v>1614</c:v>
                </c:pt>
                <c:pt idx="31">
                  <c:v>1576</c:v>
                </c:pt>
                <c:pt idx="32">
                  <c:v>1533</c:v>
                </c:pt>
                <c:pt idx="33">
                  <c:v>1481</c:v>
                </c:pt>
                <c:pt idx="34">
                  <c:v>1431</c:v>
                </c:pt>
                <c:pt idx="35">
                  <c:v>1393</c:v>
                </c:pt>
                <c:pt idx="36">
                  <c:v>1348</c:v>
                </c:pt>
                <c:pt idx="37">
                  <c:v>1308</c:v>
                </c:pt>
                <c:pt idx="38">
                  <c:v>1255</c:v>
                </c:pt>
                <c:pt idx="39">
                  <c:v>1181</c:v>
                </c:pt>
                <c:pt idx="40">
                  <c:v>1157</c:v>
                </c:pt>
                <c:pt idx="41">
                  <c:v>1115</c:v>
                </c:pt>
                <c:pt idx="42">
                  <c:v>1098</c:v>
                </c:pt>
                <c:pt idx="43">
                  <c:v>1099</c:v>
                </c:pt>
                <c:pt idx="44">
                  <c:v>1089</c:v>
                </c:pt>
                <c:pt idx="45">
                  <c:v>1108</c:v>
                </c:pt>
                <c:pt idx="46">
                  <c:v>1085</c:v>
                </c:pt>
                <c:pt idx="47">
                  <c:v>1081</c:v>
                </c:pt>
                <c:pt idx="48">
                  <c:v>1096</c:v>
                </c:pt>
                <c:pt idx="49">
                  <c:v>1114</c:v>
                </c:pt>
                <c:pt idx="50">
                  <c:v>1115</c:v>
                </c:pt>
                <c:pt idx="51">
                  <c:v>1114</c:v>
                </c:pt>
                <c:pt idx="52">
                  <c:v>1120</c:v>
                </c:pt>
                <c:pt idx="53">
                  <c:v>1104</c:v>
                </c:pt>
                <c:pt idx="54">
                  <c:v>1129</c:v>
                </c:pt>
                <c:pt idx="55">
                  <c:v>1144</c:v>
                </c:pt>
                <c:pt idx="56">
                  <c:v>1135</c:v>
                </c:pt>
                <c:pt idx="57">
                  <c:v>1165</c:v>
                </c:pt>
                <c:pt idx="58">
                  <c:v>1185</c:v>
                </c:pt>
                <c:pt idx="59">
                  <c:v>1132</c:v>
                </c:pt>
                <c:pt idx="60">
                  <c:v>1142</c:v>
                </c:pt>
                <c:pt idx="61">
                  <c:v>1137</c:v>
                </c:pt>
                <c:pt idx="62">
                  <c:v>1177</c:v>
                </c:pt>
                <c:pt idx="63">
                  <c:v>1164</c:v>
                </c:pt>
                <c:pt idx="64">
                  <c:v>1150</c:v>
                </c:pt>
                <c:pt idx="65">
                  <c:v>1128</c:v>
                </c:pt>
                <c:pt idx="66">
                  <c:v>1124</c:v>
                </c:pt>
                <c:pt idx="67">
                  <c:v>1130</c:v>
                </c:pt>
                <c:pt idx="68">
                  <c:v>1161</c:v>
                </c:pt>
                <c:pt idx="69">
                  <c:v>1196</c:v>
                </c:pt>
                <c:pt idx="70">
                  <c:v>1184</c:v>
                </c:pt>
                <c:pt idx="71">
                  <c:v>1184</c:v>
                </c:pt>
                <c:pt idx="72">
                  <c:v>1203</c:v>
                </c:pt>
                <c:pt idx="73">
                  <c:v>1217</c:v>
                </c:pt>
                <c:pt idx="74">
                  <c:v>1250</c:v>
                </c:pt>
                <c:pt idx="75">
                  <c:v>1230</c:v>
                </c:pt>
                <c:pt idx="76">
                  <c:v>1276</c:v>
                </c:pt>
                <c:pt idx="77">
                  <c:v>1258</c:v>
                </c:pt>
                <c:pt idx="78">
                  <c:v>1270</c:v>
                </c:pt>
                <c:pt idx="79">
                  <c:v>1286</c:v>
                </c:pt>
                <c:pt idx="80">
                  <c:v>1297</c:v>
                </c:pt>
                <c:pt idx="81">
                  <c:v>1281</c:v>
                </c:pt>
                <c:pt idx="82">
                  <c:v>1296</c:v>
                </c:pt>
                <c:pt idx="83">
                  <c:v>1315</c:v>
                </c:pt>
                <c:pt idx="84">
                  <c:v>1343</c:v>
                </c:pt>
                <c:pt idx="85">
                  <c:v>1343</c:v>
                </c:pt>
                <c:pt idx="86">
                  <c:v>1369</c:v>
                </c:pt>
                <c:pt idx="87">
                  <c:v>1386</c:v>
                </c:pt>
                <c:pt idx="88">
                  <c:v>1407</c:v>
                </c:pt>
                <c:pt idx="89">
                  <c:v>1447</c:v>
                </c:pt>
                <c:pt idx="90">
                  <c:v>1440</c:v>
                </c:pt>
                <c:pt idx="91">
                  <c:v>1501</c:v>
                </c:pt>
                <c:pt idx="92">
                  <c:v>1539</c:v>
                </c:pt>
                <c:pt idx="93">
                  <c:v>1554</c:v>
                </c:pt>
                <c:pt idx="94">
                  <c:v>1675</c:v>
                </c:pt>
                <c:pt idx="95">
                  <c:v>1665</c:v>
                </c:pt>
                <c:pt idx="96">
                  <c:v>1654</c:v>
                </c:pt>
                <c:pt idx="97">
                  <c:v>1655</c:v>
                </c:pt>
                <c:pt idx="98">
                  <c:v>1643</c:v>
                </c:pt>
                <c:pt idx="99">
                  <c:v>1641</c:v>
                </c:pt>
                <c:pt idx="100">
                  <c:v>1605</c:v>
                </c:pt>
                <c:pt idx="101">
                  <c:v>1600</c:v>
                </c:pt>
                <c:pt idx="102">
                  <c:v>1628</c:v>
                </c:pt>
                <c:pt idx="103">
                  <c:v>1638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'LO andmed'!$B$10</c:f>
              <c:strCache>
                <c:ptCount val="1"/>
                <c:pt idx="0">
                  <c:v>tehingute keskmine hind</c:v>
                </c:pt>
              </c:strCache>
            </c:strRef>
          </c:tx>
          <c:spPr>
            <a:ln w="25400">
              <a:solidFill>
                <a:srgbClr val="F20884"/>
              </a:solidFill>
              <a:prstDash val="solid"/>
            </a:ln>
          </c:spPr>
          <c:marker>
            <c:symbol val="none"/>
          </c:marker>
          <c:dLbls>
            <c:dLbl>
              <c:idx val="102"/>
              <c:layout>
                <c:manualLayout>
                  <c:x val="-4.2962962962962863E-2"/>
                  <c:y val="-2.8343814765015882E-2"/>
                </c:manualLayout>
              </c:layout>
              <c:tx>
                <c:strRef>
                  <c:f>'LO andmed'!$EE$61</c:f>
                  <c:strCache>
                    <c:ptCount val="1"/>
                    <c:pt idx="0">
                      <c:v>1103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rgbClr val="FF3399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{7680952A-C860-455B-8EC1-9021239DE124}</c15:txfldGUID>
                      <c15:f>'LO andmed'!$EE$61</c15:f>
                      <c15:dlblFieldTableCache>
                        <c:ptCount val="1"/>
                        <c:pt idx="0">
                          <c:v>1103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'LO andmed'!$AF$61:$EF$61</c:f>
              <c:numCache>
                <c:formatCode>0.00</c:formatCode>
                <c:ptCount val="105"/>
                <c:pt idx="0">
                  <c:v>1239.3497628877844</c:v>
                </c:pt>
                <c:pt idx="1">
                  <c:v>1369.8944179566158</c:v>
                </c:pt>
                <c:pt idx="2">
                  <c:v>1441.8288957345367</c:v>
                </c:pt>
                <c:pt idx="3">
                  <c:v>1240.4343435634578</c:v>
                </c:pt>
                <c:pt idx="4">
                  <c:v>1347.0881852926514</c:v>
                </c:pt>
                <c:pt idx="5">
                  <c:v>1243.3263456597599</c:v>
                </c:pt>
                <c:pt idx="6">
                  <c:v>1630.6507484054039</c:v>
                </c:pt>
                <c:pt idx="7">
                  <c:v>1557.0456201347261</c:v>
                </c:pt>
                <c:pt idx="8">
                  <c:v>1437.5097465264014</c:v>
                </c:pt>
                <c:pt idx="9">
                  <c:v>1603.0639244308663</c:v>
                </c:pt>
                <c:pt idx="10">
                  <c:v>1413.2194853834062</c:v>
                </c:pt>
                <c:pt idx="11">
                  <c:v>1395.7057763347955</c:v>
                </c:pt>
                <c:pt idx="12">
                  <c:v>1234.2438612861581</c:v>
                </c:pt>
                <c:pt idx="13">
                  <c:v>1760.9429524625161</c:v>
                </c:pt>
                <c:pt idx="14">
                  <c:v>1826.9930847596279</c:v>
                </c:pt>
                <c:pt idx="15">
                  <c:v>1530.9364334743652</c:v>
                </c:pt>
                <c:pt idx="16">
                  <c:v>1634.3205552644031</c:v>
                </c:pt>
                <c:pt idx="17">
                  <c:v>1898.496158909923</c:v>
                </c:pt>
                <c:pt idx="18">
                  <c:v>1707.9141794383445</c:v>
                </c:pt>
                <c:pt idx="19">
                  <c:v>1637.5065509439755</c:v>
                </c:pt>
                <c:pt idx="20">
                  <c:v>1575.5013868827734</c:v>
                </c:pt>
                <c:pt idx="21">
                  <c:v>1413.8880012271038</c:v>
                </c:pt>
                <c:pt idx="22">
                  <c:v>1520.6888397479327</c:v>
                </c:pt>
                <c:pt idx="23">
                  <c:v>1673.2715094653151</c:v>
                </c:pt>
                <c:pt idx="24">
                  <c:v>1406.0562678153722</c:v>
                </c:pt>
                <c:pt idx="25">
                  <c:v>1327.8987128193976</c:v>
                </c:pt>
                <c:pt idx="26">
                  <c:v>1206.845576674805</c:v>
                </c:pt>
                <c:pt idx="27">
                  <c:v>1262.1579129012055</c:v>
                </c:pt>
                <c:pt idx="28">
                  <c:v>1593.4298825303899</c:v>
                </c:pt>
                <c:pt idx="29">
                  <c:v>1243.8485038283077</c:v>
                </c:pt>
                <c:pt idx="30">
                  <c:v>1422.0980915981747</c:v>
                </c:pt>
                <c:pt idx="31">
                  <c:v>1409.2518502422251</c:v>
                </c:pt>
                <c:pt idx="32">
                  <c:v>1442.4859074814983</c:v>
                </c:pt>
                <c:pt idx="33">
                  <c:v>1278.2329707412478</c:v>
                </c:pt>
                <c:pt idx="34">
                  <c:v>789.24494778418318</c:v>
                </c:pt>
                <c:pt idx="35">
                  <c:v>772.1805376247878</c:v>
                </c:pt>
                <c:pt idx="36">
                  <c:v>992.16443188935614</c:v>
                </c:pt>
                <c:pt idx="37">
                  <c:v>1021.0524970281084</c:v>
                </c:pt>
                <c:pt idx="38">
                  <c:v>1043.2298390704691</c:v>
                </c:pt>
                <c:pt idx="39">
                  <c:v>795.25264274666722</c:v>
                </c:pt>
                <c:pt idx="40">
                  <c:v>977.01737118607252</c:v>
                </c:pt>
                <c:pt idx="41">
                  <c:v>800.42948627816952</c:v>
                </c:pt>
                <c:pt idx="42">
                  <c:v>912.97789935193589</c:v>
                </c:pt>
                <c:pt idx="43">
                  <c:v>752.11227998414972</c:v>
                </c:pt>
                <c:pt idx="44">
                  <c:v>917.2599798039189</c:v>
                </c:pt>
                <c:pt idx="45">
                  <c:v>720.09254406708192</c:v>
                </c:pt>
                <c:pt idx="46">
                  <c:v>848.29931103242882</c:v>
                </c:pt>
                <c:pt idx="47">
                  <c:v>814.68178390193395</c:v>
                </c:pt>
                <c:pt idx="48">
                  <c:v>825.67458745030899</c:v>
                </c:pt>
                <c:pt idx="49">
                  <c:v>895.9774008410775</c:v>
                </c:pt>
                <c:pt idx="50">
                  <c:v>824.01288458834529</c:v>
                </c:pt>
                <c:pt idx="51">
                  <c:v>869.3901550496596</c:v>
                </c:pt>
                <c:pt idx="52">
                  <c:v>914.76742551097345</c:v>
                </c:pt>
                <c:pt idx="53">
                  <c:v>787.71106821929368</c:v>
                </c:pt>
                <c:pt idx="54">
                  <c:v>1018.3042961410144</c:v>
                </c:pt>
                <c:pt idx="55">
                  <c:v>763.10508353252465</c:v>
                </c:pt>
                <c:pt idx="56" formatCode="#,##0.00">
                  <c:v>871.04</c:v>
                </c:pt>
                <c:pt idx="57" formatCode="#,##0.00">
                  <c:v>1017.97</c:v>
                </c:pt>
                <c:pt idx="58" formatCode="General">
                  <c:v>860.51</c:v>
                </c:pt>
                <c:pt idx="59" formatCode="General">
                  <c:v>883.64</c:v>
                </c:pt>
                <c:pt idx="60" formatCode="General">
                  <c:v>1041.32</c:v>
                </c:pt>
                <c:pt idx="61" formatCode="General">
                  <c:v>1154.48</c:v>
                </c:pt>
                <c:pt idx="62" formatCode="General">
                  <c:v>937.06</c:v>
                </c:pt>
                <c:pt idx="63" formatCode="General">
                  <c:v>808</c:v>
                </c:pt>
                <c:pt idx="64" formatCode="General">
                  <c:v>1016.63</c:v>
                </c:pt>
                <c:pt idx="65" formatCode="General">
                  <c:v>1030.83</c:v>
                </c:pt>
                <c:pt idx="66" formatCode="General">
                  <c:v>748.8499999999998</c:v>
                </c:pt>
                <c:pt idx="67" formatCode="General">
                  <c:v>937</c:v>
                </c:pt>
                <c:pt idx="68" formatCode="General">
                  <c:v>1022.56</c:v>
                </c:pt>
                <c:pt idx="69" formatCode="General">
                  <c:v>854.19</c:v>
                </c:pt>
                <c:pt idx="70" formatCode="General">
                  <c:v>1204.03</c:v>
                </c:pt>
                <c:pt idx="71" formatCode="General">
                  <c:v>919.13</c:v>
                </c:pt>
                <c:pt idx="72" formatCode="General">
                  <c:v>830.93999999999983</c:v>
                </c:pt>
                <c:pt idx="73" formatCode="General">
                  <c:v>997.04</c:v>
                </c:pt>
                <c:pt idx="74" formatCode="General">
                  <c:v>960.57</c:v>
                </c:pt>
                <c:pt idx="75" formatCode="General">
                  <c:v>933.55</c:v>
                </c:pt>
                <c:pt idx="76" formatCode="General">
                  <c:v>1139.5</c:v>
                </c:pt>
                <c:pt idx="77" formatCode="General">
                  <c:v>986.45999999999981</c:v>
                </c:pt>
                <c:pt idx="78" formatCode="General">
                  <c:v>1122.8499999999999</c:v>
                </c:pt>
                <c:pt idx="79" formatCode="General">
                  <c:v>940.43999999999983</c:v>
                </c:pt>
                <c:pt idx="80" formatCode="General">
                  <c:v>991.97</c:v>
                </c:pt>
                <c:pt idx="81" formatCode="General">
                  <c:v>1099.52</c:v>
                </c:pt>
                <c:pt idx="82" formatCode="General">
                  <c:v>1071.31</c:v>
                </c:pt>
                <c:pt idx="83" formatCode="General">
                  <c:v>1132.93</c:v>
                </c:pt>
                <c:pt idx="84" formatCode="General">
                  <c:v>1177.7</c:v>
                </c:pt>
                <c:pt idx="85" formatCode="General">
                  <c:v>1124.0999999999999</c:v>
                </c:pt>
                <c:pt idx="86" formatCode="General">
                  <c:v>766.48</c:v>
                </c:pt>
                <c:pt idx="87" formatCode="General">
                  <c:v>1358.6399999999999</c:v>
                </c:pt>
                <c:pt idx="88" formatCode="General">
                  <c:v>1143.54</c:v>
                </c:pt>
                <c:pt idx="89" formatCode="General">
                  <c:v>1268.44</c:v>
                </c:pt>
                <c:pt idx="90" formatCode="General">
                  <c:v>1253.72</c:v>
                </c:pt>
                <c:pt idx="91" formatCode="General">
                  <c:v>1163.83</c:v>
                </c:pt>
                <c:pt idx="92" formatCode="General">
                  <c:v>1099.28</c:v>
                </c:pt>
                <c:pt idx="93" formatCode="General">
                  <c:v>1193</c:v>
                </c:pt>
                <c:pt idx="94" formatCode="General">
                  <c:v>1513.04</c:v>
                </c:pt>
                <c:pt idx="95" formatCode="General">
                  <c:v>1364.02</c:v>
                </c:pt>
                <c:pt idx="96" formatCode="General">
                  <c:v>1417.8899999999999</c:v>
                </c:pt>
                <c:pt idx="97" formatCode="General">
                  <c:v>1293.0999999999999</c:v>
                </c:pt>
                <c:pt idx="98" formatCode="General">
                  <c:v>1442.94</c:v>
                </c:pt>
                <c:pt idx="99" formatCode="General">
                  <c:v>1283.72</c:v>
                </c:pt>
                <c:pt idx="100" formatCode="General">
                  <c:v>1141.3599999999999</c:v>
                </c:pt>
                <c:pt idx="101" formatCode="General">
                  <c:v>1421</c:v>
                </c:pt>
                <c:pt idx="102" formatCode="General">
                  <c:v>1403</c:v>
                </c:pt>
                <c:pt idx="103" formatCode="General">
                  <c:v>1103</c:v>
                </c:pt>
              </c:numCache>
            </c:numRef>
          </c:val>
          <c:smooth val="1"/>
        </c:ser>
        <c:marker val="1"/>
        <c:axId val="56425088"/>
        <c:axId val="56492416"/>
      </c:lineChart>
      <c:catAx>
        <c:axId val="45313024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423168"/>
        <c:crosses val="autoZero"/>
        <c:auto val="1"/>
        <c:lblAlgn val="ctr"/>
        <c:lblOffset val="100"/>
        <c:tickLblSkip val="3"/>
        <c:tickMarkSkip val="1"/>
      </c:catAx>
      <c:valAx>
        <c:axId val="56423168"/>
        <c:scaling>
          <c:orientation val="minMax"/>
          <c:max val="8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616641280495675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45313024"/>
        <c:crosses val="autoZero"/>
        <c:crossBetween val="between"/>
        <c:majorUnit val="50"/>
        <c:minorUnit val="50"/>
      </c:valAx>
      <c:catAx>
        <c:axId val="56425088"/>
        <c:scaling>
          <c:orientation val="minMax"/>
        </c:scaling>
        <c:delete val="1"/>
        <c:axPos val="b"/>
        <c:tickLblPos val="none"/>
        <c:crossAx val="56492416"/>
        <c:crosses val="autoZero"/>
        <c:auto val="1"/>
        <c:lblAlgn val="ctr"/>
        <c:lblOffset val="100"/>
      </c:catAx>
      <c:valAx>
        <c:axId val="56492416"/>
        <c:scaling>
          <c:orientation val="minMax"/>
          <c:max val="2200"/>
          <c:min val="0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449478715049385"/>
              <c:y val="0.432299987091777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425088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5409836065573772"/>
          <c:w val="0.99777530589543939"/>
          <c:h val="3.278688524590167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Tartu korteriomandid</a:t>
            </a:r>
          </a:p>
        </c:rich>
      </c:tx>
      <c:layout>
        <c:manualLayout>
          <c:xMode val="edge"/>
          <c:yMode val="edge"/>
          <c:x val="0.32852355635745778"/>
          <c:y val="4.7308463491243936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20512820512819"/>
          <c:y val="0.16530278232405887"/>
          <c:w val="0.71348940914158365"/>
          <c:h val="0.66121112929623549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andmed'!$F$4:$F$99</c:f>
              <c:numCache>
                <c:formatCode>General</c:formatCode>
                <c:ptCount val="96"/>
                <c:pt idx="0">
                  <c:v>2247</c:v>
                </c:pt>
                <c:pt idx="1">
                  <c:v>2286</c:v>
                </c:pt>
                <c:pt idx="2">
                  <c:v>2356</c:v>
                </c:pt>
                <c:pt idx="3">
                  <c:v>2348</c:v>
                </c:pt>
                <c:pt idx="4">
                  <c:v>2544</c:v>
                </c:pt>
                <c:pt idx="5">
                  <c:v>2550</c:v>
                </c:pt>
                <c:pt idx="6">
                  <c:v>2704</c:v>
                </c:pt>
                <c:pt idx="7">
                  <c:v>2820</c:v>
                </c:pt>
                <c:pt idx="8">
                  <c:v>2736</c:v>
                </c:pt>
                <c:pt idx="9">
                  <c:v>2669</c:v>
                </c:pt>
                <c:pt idx="10">
                  <c:v>2570</c:v>
                </c:pt>
                <c:pt idx="11">
                  <c:v>2225</c:v>
                </c:pt>
                <c:pt idx="12">
                  <c:v>2478</c:v>
                </c:pt>
                <c:pt idx="13">
                  <c:v>2399</c:v>
                </c:pt>
                <c:pt idx="14">
                  <c:v>2407</c:v>
                </c:pt>
                <c:pt idx="15">
                  <c:v>2338</c:v>
                </c:pt>
                <c:pt idx="16">
                  <c:v>2566</c:v>
                </c:pt>
                <c:pt idx="17">
                  <c:v>2296</c:v>
                </c:pt>
                <c:pt idx="18">
                  <c:v>2328</c:v>
                </c:pt>
                <c:pt idx="19">
                  <c:v>2353</c:v>
                </c:pt>
                <c:pt idx="20">
                  <c:v>2252</c:v>
                </c:pt>
                <c:pt idx="21">
                  <c:v>2320</c:v>
                </c:pt>
                <c:pt idx="22">
                  <c:v>2152</c:v>
                </c:pt>
                <c:pt idx="23">
                  <c:v>2081</c:v>
                </c:pt>
                <c:pt idx="24">
                  <c:v>2137</c:v>
                </c:pt>
                <c:pt idx="25">
                  <c:v>2143</c:v>
                </c:pt>
                <c:pt idx="26">
                  <c:v>2113</c:v>
                </c:pt>
                <c:pt idx="27">
                  <c:v>2189</c:v>
                </c:pt>
                <c:pt idx="28">
                  <c:v>2205</c:v>
                </c:pt>
                <c:pt idx="29">
                  <c:v>2090</c:v>
                </c:pt>
                <c:pt idx="30">
                  <c:v>2060</c:v>
                </c:pt>
                <c:pt idx="31">
                  <c:v>2000</c:v>
                </c:pt>
                <c:pt idx="32">
                  <c:v>2100</c:v>
                </c:pt>
                <c:pt idx="33">
                  <c:v>2021</c:v>
                </c:pt>
                <c:pt idx="34">
                  <c:v>2069</c:v>
                </c:pt>
                <c:pt idx="35">
                  <c:v>1917</c:v>
                </c:pt>
                <c:pt idx="36">
                  <c:v>2021</c:v>
                </c:pt>
                <c:pt idx="37">
                  <c:v>2025</c:v>
                </c:pt>
                <c:pt idx="38">
                  <c:v>2250</c:v>
                </c:pt>
                <c:pt idx="39">
                  <c:v>2384</c:v>
                </c:pt>
                <c:pt idx="40">
                  <c:v>2679</c:v>
                </c:pt>
                <c:pt idx="41">
                  <c:v>2692</c:v>
                </c:pt>
                <c:pt idx="42">
                  <c:v>2780</c:v>
                </c:pt>
                <c:pt idx="43">
                  <c:v>2719</c:v>
                </c:pt>
                <c:pt idx="44">
                  <c:v>2809</c:v>
                </c:pt>
                <c:pt idx="45">
                  <c:v>2756</c:v>
                </c:pt>
                <c:pt idx="46">
                  <c:v>2619</c:v>
                </c:pt>
                <c:pt idx="47">
                  <c:v>2247</c:v>
                </c:pt>
                <c:pt idx="48">
                  <c:v>2009</c:v>
                </c:pt>
                <c:pt idx="49">
                  <c:v>1733</c:v>
                </c:pt>
                <c:pt idx="50">
                  <c:v>2269</c:v>
                </c:pt>
                <c:pt idx="51">
                  <c:v>2194</c:v>
                </c:pt>
                <c:pt idx="52">
                  <c:v>2353</c:v>
                </c:pt>
                <c:pt idx="53">
                  <c:v>2236</c:v>
                </c:pt>
                <c:pt idx="54">
                  <c:v>2251</c:v>
                </c:pt>
                <c:pt idx="55">
                  <c:v>2350</c:v>
                </c:pt>
                <c:pt idx="56">
                  <c:v>2222</c:v>
                </c:pt>
                <c:pt idx="57">
                  <c:v>2309</c:v>
                </c:pt>
                <c:pt idx="58">
                  <c:v>2247</c:v>
                </c:pt>
                <c:pt idx="59">
                  <c:v>1886</c:v>
                </c:pt>
                <c:pt idx="60">
                  <c:v>2242</c:v>
                </c:pt>
                <c:pt idx="61">
                  <c:v>1864</c:v>
                </c:pt>
                <c:pt idx="62">
                  <c:v>1926</c:v>
                </c:pt>
                <c:pt idx="63">
                  <c:v>1779</c:v>
                </c:pt>
                <c:pt idx="64">
                  <c:v>1826</c:v>
                </c:pt>
                <c:pt idx="65">
                  <c:v>1827</c:v>
                </c:pt>
                <c:pt idx="66">
                  <c:v>1838</c:v>
                </c:pt>
                <c:pt idx="67">
                  <c:v>1735</c:v>
                </c:pt>
                <c:pt idx="68">
                  <c:v>1632</c:v>
                </c:pt>
                <c:pt idx="69">
                  <c:v>1632</c:v>
                </c:pt>
                <c:pt idx="70" formatCode="#,##0">
                  <c:v>1472</c:v>
                </c:pt>
                <c:pt idx="71" formatCode="#,##0">
                  <c:v>1330</c:v>
                </c:pt>
                <c:pt idx="72" formatCode="#,##0">
                  <c:v>1448</c:v>
                </c:pt>
                <c:pt idx="73" formatCode="#,##0">
                  <c:v>1389</c:v>
                </c:pt>
                <c:pt idx="74" formatCode="#,##0">
                  <c:v>1441</c:v>
                </c:pt>
                <c:pt idx="75" formatCode="#,##0">
                  <c:v>1457</c:v>
                </c:pt>
                <c:pt idx="76" formatCode="#,##0">
                  <c:v>1433</c:v>
                </c:pt>
                <c:pt idx="77" formatCode="#,##0">
                  <c:v>1495</c:v>
                </c:pt>
                <c:pt idx="78" formatCode="#,##0">
                  <c:v>1520</c:v>
                </c:pt>
                <c:pt idx="79" formatCode="#,##0">
                  <c:v>1506</c:v>
                </c:pt>
                <c:pt idx="80" formatCode="#,##0">
                  <c:v>1499</c:v>
                </c:pt>
                <c:pt idx="81" formatCode="#,##0">
                  <c:v>1490</c:v>
                </c:pt>
                <c:pt idx="82" formatCode="#,##0">
                  <c:v>1412</c:v>
                </c:pt>
                <c:pt idx="83" formatCode="#,##0">
                  <c:v>1255</c:v>
                </c:pt>
                <c:pt idx="84" formatCode="#,##0">
                  <c:v>1464</c:v>
                </c:pt>
                <c:pt idx="85" formatCode="#,##0">
                  <c:v>1505</c:v>
                </c:pt>
                <c:pt idx="86" formatCode="#,##0">
                  <c:v>1665</c:v>
                </c:pt>
                <c:pt idx="87" formatCode="#,##0">
                  <c:v>1820</c:v>
                </c:pt>
                <c:pt idx="88" formatCode="#,##0">
                  <c:v>1992</c:v>
                </c:pt>
                <c:pt idx="89" formatCode="#,##0">
                  <c:v>2099</c:v>
                </c:pt>
                <c:pt idx="90" formatCode="#,##0">
                  <c:v>2288</c:v>
                </c:pt>
                <c:pt idx="91" formatCode="#,##0">
                  <c:v>2468</c:v>
                </c:pt>
                <c:pt idx="92" formatCode="#,##0">
                  <c:v>2541</c:v>
                </c:pt>
                <c:pt idx="93" formatCode="#,##0">
                  <c:v>2458</c:v>
                </c:pt>
                <c:pt idx="94" formatCode="#,##0">
                  <c:v>2364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andmed!$AP$47:$AP$142</c:f>
              <c:numCache>
                <c:formatCode>#,##0</c:formatCode>
                <c:ptCount val="96"/>
                <c:pt idx="0">
                  <c:v>206</c:v>
                </c:pt>
                <c:pt idx="1">
                  <c:v>217</c:v>
                </c:pt>
                <c:pt idx="2">
                  <c:v>191</c:v>
                </c:pt>
                <c:pt idx="3">
                  <c:v>149</c:v>
                </c:pt>
                <c:pt idx="4">
                  <c:v>193</c:v>
                </c:pt>
                <c:pt idx="5">
                  <c:v>163</c:v>
                </c:pt>
                <c:pt idx="6">
                  <c:v>164</c:v>
                </c:pt>
                <c:pt idx="7">
                  <c:v>177</c:v>
                </c:pt>
                <c:pt idx="8">
                  <c:v>197</c:v>
                </c:pt>
                <c:pt idx="9">
                  <c:v>180</c:v>
                </c:pt>
                <c:pt idx="10">
                  <c:v>131</c:v>
                </c:pt>
                <c:pt idx="11">
                  <c:v>124</c:v>
                </c:pt>
                <c:pt idx="12">
                  <c:v>107</c:v>
                </c:pt>
                <c:pt idx="13">
                  <c:v>127</c:v>
                </c:pt>
                <c:pt idx="14">
                  <c:v>142</c:v>
                </c:pt>
                <c:pt idx="15">
                  <c:v>145</c:v>
                </c:pt>
                <c:pt idx="16">
                  <c:v>178</c:v>
                </c:pt>
                <c:pt idx="17">
                  <c:v>135</c:v>
                </c:pt>
                <c:pt idx="18">
                  <c:v>122</c:v>
                </c:pt>
                <c:pt idx="19">
                  <c:v>140</c:v>
                </c:pt>
                <c:pt idx="20">
                  <c:v>127</c:v>
                </c:pt>
                <c:pt idx="21">
                  <c:v>110</c:v>
                </c:pt>
                <c:pt idx="22">
                  <c:v>58</c:v>
                </c:pt>
                <c:pt idx="23">
                  <c:v>63</c:v>
                </c:pt>
                <c:pt idx="24">
                  <c:v>37</c:v>
                </c:pt>
                <c:pt idx="25">
                  <c:v>60</c:v>
                </c:pt>
                <c:pt idx="26">
                  <c:v>58</c:v>
                </c:pt>
                <c:pt idx="27">
                  <c:v>60</c:v>
                </c:pt>
                <c:pt idx="28">
                  <c:v>47</c:v>
                </c:pt>
                <c:pt idx="29">
                  <c:v>74</c:v>
                </c:pt>
                <c:pt idx="30">
                  <c:v>68</c:v>
                </c:pt>
                <c:pt idx="31">
                  <c:v>108</c:v>
                </c:pt>
                <c:pt idx="32">
                  <c:v>84</c:v>
                </c:pt>
                <c:pt idx="33">
                  <c:v>81</c:v>
                </c:pt>
                <c:pt idx="34">
                  <c:v>77</c:v>
                </c:pt>
                <c:pt idx="35">
                  <c:v>75</c:v>
                </c:pt>
                <c:pt idx="36">
                  <c:v>70</c:v>
                </c:pt>
                <c:pt idx="37">
                  <c:v>87</c:v>
                </c:pt>
                <c:pt idx="38">
                  <c:v>84</c:v>
                </c:pt>
                <c:pt idx="39">
                  <c:v>81</c:v>
                </c:pt>
                <c:pt idx="40">
                  <c:v>80</c:v>
                </c:pt>
                <c:pt idx="41">
                  <c:v>100</c:v>
                </c:pt>
                <c:pt idx="42">
                  <c:v>83</c:v>
                </c:pt>
                <c:pt idx="43">
                  <c:v>105</c:v>
                </c:pt>
                <c:pt idx="44">
                  <c:v>109</c:v>
                </c:pt>
                <c:pt idx="45">
                  <c:v>95</c:v>
                </c:pt>
                <c:pt idx="46">
                  <c:v>89</c:v>
                </c:pt>
                <c:pt idx="47">
                  <c:v>74</c:v>
                </c:pt>
                <c:pt idx="48">
                  <c:v>55</c:v>
                </c:pt>
                <c:pt idx="49">
                  <c:v>63</c:v>
                </c:pt>
                <c:pt idx="50">
                  <c:v>73</c:v>
                </c:pt>
                <c:pt idx="51">
                  <c:v>87</c:v>
                </c:pt>
                <c:pt idx="52">
                  <c:v>103</c:v>
                </c:pt>
                <c:pt idx="53">
                  <c:v>100</c:v>
                </c:pt>
                <c:pt idx="54">
                  <c:v>105</c:v>
                </c:pt>
                <c:pt idx="55">
                  <c:v>115</c:v>
                </c:pt>
                <c:pt idx="56">
                  <c:v>112</c:v>
                </c:pt>
                <c:pt idx="57">
                  <c:v>95</c:v>
                </c:pt>
                <c:pt idx="58">
                  <c:v>102</c:v>
                </c:pt>
                <c:pt idx="59">
                  <c:v>89</c:v>
                </c:pt>
                <c:pt idx="60">
                  <c:v>78</c:v>
                </c:pt>
                <c:pt idx="61">
                  <c:v>83</c:v>
                </c:pt>
                <c:pt idx="62">
                  <c:v>109</c:v>
                </c:pt>
                <c:pt idx="63">
                  <c:v>90</c:v>
                </c:pt>
                <c:pt idx="64">
                  <c:v>127</c:v>
                </c:pt>
                <c:pt idx="65">
                  <c:v>126</c:v>
                </c:pt>
                <c:pt idx="66">
                  <c:v>145</c:v>
                </c:pt>
                <c:pt idx="67">
                  <c:v>183</c:v>
                </c:pt>
                <c:pt idx="68">
                  <c:v>132</c:v>
                </c:pt>
                <c:pt idx="69">
                  <c:v>117</c:v>
                </c:pt>
                <c:pt idx="70">
                  <c:v>107</c:v>
                </c:pt>
                <c:pt idx="71">
                  <c:v>111</c:v>
                </c:pt>
                <c:pt idx="72">
                  <c:v>84</c:v>
                </c:pt>
                <c:pt idx="73">
                  <c:v>125</c:v>
                </c:pt>
                <c:pt idx="74">
                  <c:v>120</c:v>
                </c:pt>
                <c:pt idx="75">
                  <c:v>146</c:v>
                </c:pt>
                <c:pt idx="76">
                  <c:v>156</c:v>
                </c:pt>
                <c:pt idx="77">
                  <c:v>129</c:v>
                </c:pt>
                <c:pt idx="78">
                  <c:v>125</c:v>
                </c:pt>
                <c:pt idx="79">
                  <c:v>172</c:v>
                </c:pt>
                <c:pt idx="80">
                  <c:v>141</c:v>
                </c:pt>
                <c:pt idx="81">
                  <c:v>130</c:v>
                </c:pt>
                <c:pt idx="82">
                  <c:v>118</c:v>
                </c:pt>
                <c:pt idx="83">
                  <c:v>100</c:v>
                </c:pt>
                <c:pt idx="84">
                  <c:v>96</c:v>
                </c:pt>
                <c:pt idx="85">
                  <c:v>111</c:v>
                </c:pt>
                <c:pt idx="86">
                  <c:v>118</c:v>
                </c:pt>
                <c:pt idx="87">
                  <c:v>122</c:v>
                </c:pt>
                <c:pt idx="88">
                  <c:v>107</c:v>
                </c:pt>
                <c:pt idx="89">
                  <c:v>106</c:v>
                </c:pt>
                <c:pt idx="90">
                  <c:v>147</c:v>
                </c:pt>
                <c:pt idx="91">
                  <c:v>121</c:v>
                </c:pt>
                <c:pt idx="92">
                  <c:v>120</c:v>
                </c:pt>
                <c:pt idx="93">
                  <c:v>131</c:v>
                </c:pt>
                <c:pt idx="94">
                  <c:v>108</c:v>
                </c:pt>
              </c:numCache>
            </c:numRef>
          </c:val>
        </c:ser>
        <c:overlap val="100"/>
        <c:axId val="56555392"/>
        <c:axId val="56556928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7369809951949525E-2"/>
                  <c:y val="-4.1336443359650706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/>
                      <a:t>1,190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andmed!$AQ$47:$AQ$142</c:f>
              <c:numCache>
                <c:formatCode>#,##0</c:formatCode>
                <c:ptCount val="96"/>
                <c:pt idx="0">
                  <c:v>1136.0934643948199</c:v>
                </c:pt>
                <c:pt idx="1">
                  <c:v>1207.6745107563299</c:v>
                </c:pt>
                <c:pt idx="2">
                  <c:v>1166.259762504314</c:v>
                </c:pt>
                <c:pt idx="3">
                  <c:v>1108.0362506870508</c:v>
                </c:pt>
                <c:pt idx="4">
                  <c:v>1197.959940178697</c:v>
                </c:pt>
                <c:pt idx="5">
                  <c:v>1198.2794984213824</c:v>
                </c:pt>
                <c:pt idx="6">
                  <c:v>1197.6403819360112</c:v>
                </c:pt>
                <c:pt idx="7">
                  <c:v>1157.8873365459585</c:v>
                </c:pt>
                <c:pt idx="8">
                  <c:v>1145.9358582695288</c:v>
                </c:pt>
                <c:pt idx="9">
                  <c:v>1135.7739061521354</c:v>
                </c:pt>
                <c:pt idx="10">
                  <c:v>1077.614305983408</c:v>
                </c:pt>
                <c:pt idx="11">
                  <c:v>1102.4759372643259</c:v>
                </c:pt>
                <c:pt idx="12">
                  <c:v>1146.6388864034359</c:v>
                </c:pt>
                <c:pt idx="13">
                  <c:v>1112.318331139033</c:v>
                </c:pt>
                <c:pt idx="14">
                  <c:v>1111.6153030051257</c:v>
                </c:pt>
                <c:pt idx="15">
                  <c:v>1094.3591579001193</c:v>
                </c:pt>
                <c:pt idx="16">
                  <c:v>1169.0718750399449</c:v>
                </c:pt>
                <c:pt idx="17">
                  <c:v>1119.0290542354248</c:v>
                </c:pt>
                <c:pt idx="18">
                  <c:v>1058.5047230708265</c:v>
                </c:pt>
                <c:pt idx="19">
                  <c:v>1119.2207891810367</c:v>
                </c:pt>
                <c:pt idx="20">
                  <c:v>1026.9323686935179</c:v>
                </c:pt>
                <c:pt idx="21">
                  <c:v>1072.4374624519064</c:v>
                </c:pt>
                <c:pt idx="22">
                  <c:v>1016.7065049275884</c:v>
                </c:pt>
                <c:pt idx="23">
                  <c:v>863.70201832986083</c:v>
                </c:pt>
                <c:pt idx="24">
                  <c:v>831.74619406132967</c:v>
                </c:pt>
                <c:pt idx="25">
                  <c:v>868.62321526721462</c:v>
                </c:pt>
                <c:pt idx="26">
                  <c:v>758.50344483785636</c:v>
                </c:pt>
                <c:pt idx="27">
                  <c:v>732.17184564058675</c:v>
                </c:pt>
                <c:pt idx="28">
                  <c:v>744.69852875385072</c:v>
                </c:pt>
                <c:pt idx="29">
                  <c:v>725.52503419273182</c:v>
                </c:pt>
                <c:pt idx="30">
                  <c:v>682.44858307875222</c:v>
                </c:pt>
                <c:pt idx="31">
                  <c:v>746.67978985849982</c:v>
                </c:pt>
                <c:pt idx="32">
                  <c:v>749.42799074559309</c:v>
                </c:pt>
                <c:pt idx="33">
                  <c:v>724.05506627637953</c:v>
                </c:pt>
                <c:pt idx="34">
                  <c:v>646.78588319507139</c:v>
                </c:pt>
                <c:pt idx="35">
                  <c:v>708.01324249357663</c:v>
                </c:pt>
                <c:pt idx="36">
                  <c:v>657.3313052036865</c:v>
                </c:pt>
                <c:pt idx="37">
                  <c:v>723.6076847366204</c:v>
                </c:pt>
                <c:pt idx="38">
                  <c:v>762.91334858691357</c:v>
                </c:pt>
                <c:pt idx="39">
                  <c:v>755.24395076246594</c:v>
                </c:pt>
                <c:pt idx="40">
                  <c:v>791.48185548298011</c:v>
                </c:pt>
                <c:pt idx="41">
                  <c:v>741.3751230299232</c:v>
                </c:pt>
                <c:pt idx="42">
                  <c:v>794.8052612069074</c:v>
                </c:pt>
                <c:pt idx="43">
                  <c:v>789.69232932394266</c:v>
                </c:pt>
                <c:pt idx="44">
                  <c:v>795.5722009893525</c:v>
                </c:pt>
                <c:pt idx="45">
                  <c:v>785.79371876318226</c:v>
                </c:pt>
                <c:pt idx="46">
                  <c:v>760.29297099689416</c:v>
                </c:pt>
                <c:pt idx="47">
                  <c:v>758.16</c:v>
                </c:pt>
                <c:pt idx="48">
                  <c:v>801.08</c:v>
                </c:pt>
                <c:pt idx="49">
                  <c:v>804.35999999999979</c:v>
                </c:pt>
                <c:pt idx="50">
                  <c:v>868.43</c:v>
                </c:pt>
                <c:pt idx="51">
                  <c:v>871.08</c:v>
                </c:pt>
                <c:pt idx="52">
                  <c:v>844.07</c:v>
                </c:pt>
                <c:pt idx="53">
                  <c:v>874.13</c:v>
                </c:pt>
                <c:pt idx="54">
                  <c:v>808.89</c:v>
                </c:pt>
                <c:pt idx="55">
                  <c:v>889.61</c:v>
                </c:pt>
                <c:pt idx="56">
                  <c:v>767.85999999999979</c:v>
                </c:pt>
                <c:pt idx="57">
                  <c:v>763.15</c:v>
                </c:pt>
                <c:pt idx="58">
                  <c:v>787.14</c:v>
                </c:pt>
                <c:pt idx="59">
                  <c:v>834</c:v>
                </c:pt>
                <c:pt idx="60">
                  <c:v>836.8</c:v>
                </c:pt>
                <c:pt idx="61">
                  <c:v>843.66</c:v>
                </c:pt>
                <c:pt idx="62">
                  <c:v>877.13</c:v>
                </c:pt>
                <c:pt idx="63">
                  <c:v>853.32999999999981</c:v>
                </c:pt>
                <c:pt idx="64">
                  <c:v>859.08</c:v>
                </c:pt>
                <c:pt idx="65">
                  <c:v>891.73</c:v>
                </c:pt>
                <c:pt idx="66">
                  <c:v>942.2</c:v>
                </c:pt>
                <c:pt idx="67">
                  <c:v>940</c:v>
                </c:pt>
                <c:pt idx="68">
                  <c:v>933.85999999999979</c:v>
                </c:pt>
                <c:pt idx="69">
                  <c:v>914.73</c:v>
                </c:pt>
                <c:pt idx="70">
                  <c:v>864.77000000000021</c:v>
                </c:pt>
                <c:pt idx="71">
                  <c:v>893.48</c:v>
                </c:pt>
                <c:pt idx="72">
                  <c:v>920.07</c:v>
                </c:pt>
                <c:pt idx="73">
                  <c:v>917.01</c:v>
                </c:pt>
                <c:pt idx="74">
                  <c:v>934.17000000000019</c:v>
                </c:pt>
                <c:pt idx="75">
                  <c:v>918.99</c:v>
                </c:pt>
                <c:pt idx="76">
                  <c:v>963.8</c:v>
                </c:pt>
                <c:pt idx="77">
                  <c:v>1033.1699999999998</c:v>
                </c:pt>
                <c:pt idx="78">
                  <c:v>1098.32</c:v>
                </c:pt>
                <c:pt idx="79">
                  <c:v>1038.73</c:v>
                </c:pt>
                <c:pt idx="80">
                  <c:v>1078.9000000000001</c:v>
                </c:pt>
                <c:pt idx="81">
                  <c:v>1099</c:v>
                </c:pt>
                <c:pt idx="82">
                  <c:v>1093</c:v>
                </c:pt>
                <c:pt idx="83">
                  <c:v>1060</c:v>
                </c:pt>
                <c:pt idx="84" formatCode="#,##0.0">
                  <c:v>1058.6399999999999</c:v>
                </c:pt>
                <c:pt idx="85">
                  <c:v>1132</c:v>
                </c:pt>
                <c:pt idx="86">
                  <c:v>1175</c:v>
                </c:pt>
                <c:pt idx="87">
                  <c:v>1187.23</c:v>
                </c:pt>
                <c:pt idx="88">
                  <c:v>1163</c:v>
                </c:pt>
                <c:pt idx="89">
                  <c:v>1077.3</c:v>
                </c:pt>
                <c:pt idx="90">
                  <c:v>1156</c:v>
                </c:pt>
                <c:pt idx="91">
                  <c:v>1113</c:v>
                </c:pt>
                <c:pt idx="92">
                  <c:v>1190</c:v>
                </c:pt>
                <c:pt idx="93">
                  <c:v>1161</c:v>
                </c:pt>
                <c:pt idx="94">
                  <c:v>1190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5.0330423073946438E-2"/>
                  <c:y val="-2.1756022820868789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rgbClr val="FF0000"/>
                        </a:solidFill>
                      </a:defRPr>
                    </a:pPr>
                    <a:r>
                      <a:rPr lang="en-US"/>
                      <a:t>1,357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andmed'!$G$4:$G$99</c:f>
              <c:numCache>
                <c:formatCode>General</c:formatCode>
                <c:ptCount val="96"/>
                <c:pt idx="0">
                  <c:v>1315.7</c:v>
                </c:pt>
                <c:pt idx="1">
                  <c:v>1344.4</c:v>
                </c:pt>
                <c:pt idx="2">
                  <c:v>1341.6</c:v>
                </c:pt>
                <c:pt idx="3">
                  <c:v>1348.2</c:v>
                </c:pt>
                <c:pt idx="4">
                  <c:v>1355.5</c:v>
                </c:pt>
                <c:pt idx="5">
                  <c:v>1359.2</c:v>
                </c:pt>
                <c:pt idx="6">
                  <c:v>1356.4</c:v>
                </c:pt>
                <c:pt idx="7">
                  <c:v>1369.3</c:v>
                </c:pt>
                <c:pt idx="8">
                  <c:v>1375</c:v>
                </c:pt>
                <c:pt idx="9">
                  <c:v>1370.7</c:v>
                </c:pt>
                <c:pt idx="10">
                  <c:v>1369.5</c:v>
                </c:pt>
                <c:pt idx="11">
                  <c:v>1371.5</c:v>
                </c:pt>
                <c:pt idx="12">
                  <c:v>1347.4</c:v>
                </c:pt>
                <c:pt idx="13">
                  <c:v>1326.4</c:v>
                </c:pt>
                <c:pt idx="14">
                  <c:v>1318.9</c:v>
                </c:pt>
                <c:pt idx="15">
                  <c:v>1315</c:v>
                </c:pt>
                <c:pt idx="16">
                  <c:v>1338.3</c:v>
                </c:pt>
                <c:pt idx="17">
                  <c:v>1293.9000000000001</c:v>
                </c:pt>
                <c:pt idx="18">
                  <c:v>1302.5</c:v>
                </c:pt>
                <c:pt idx="19">
                  <c:v>1299.7</c:v>
                </c:pt>
                <c:pt idx="20">
                  <c:v>1282.9000000000001</c:v>
                </c:pt>
                <c:pt idx="21">
                  <c:v>1259.5999999999999</c:v>
                </c:pt>
                <c:pt idx="22">
                  <c:v>1235.4000000000001</c:v>
                </c:pt>
                <c:pt idx="23">
                  <c:v>1213.7</c:v>
                </c:pt>
                <c:pt idx="24">
                  <c:v>1185.5</c:v>
                </c:pt>
                <c:pt idx="25">
                  <c:v>1152.3</c:v>
                </c:pt>
                <c:pt idx="26">
                  <c:v>1123.7</c:v>
                </c:pt>
                <c:pt idx="27">
                  <c:v>1086.5</c:v>
                </c:pt>
                <c:pt idx="28">
                  <c:v>1053.8</c:v>
                </c:pt>
                <c:pt idx="29">
                  <c:v>1034.0999999999999</c:v>
                </c:pt>
                <c:pt idx="30">
                  <c:v>1026.4000000000001</c:v>
                </c:pt>
                <c:pt idx="31">
                  <c:v>1024.5999999999999</c:v>
                </c:pt>
                <c:pt idx="32">
                  <c:v>1013.1</c:v>
                </c:pt>
                <c:pt idx="33">
                  <c:v>996</c:v>
                </c:pt>
                <c:pt idx="34">
                  <c:v>976.4</c:v>
                </c:pt>
                <c:pt idx="35">
                  <c:v>974</c:v>
                </c:pt>
                <c:pt idx="36">
                  <c:v>970</c:v>
                </c:pt>
                <c:pt idx="37">
                  <c:v>960.6</c:v>
                </c:pt>
                <c:pt idx="38">
                  <c:v>953.9</c:v>
                </c:pt>
                <c:pt idx="39">
                  <c:v>949.5</c:v>
                </c:pt>
                <c:pt idx="40">
                  <c:v>929.2</c:v>
                </c:pt>
                <c:pt idx="41">
                  <c:v>936.1</c:v>
                </c:pt>
                <c:pt idx="42">
                  <c:v>943.2</c:v>
                </c:pt>
                <c:pt idx="43">
                  <c:v>944.6</c:v>
                </c:pt>
                <c:pt idx="44">
                  <c:v>956.8</c:v>
                </c:pt>
                <c:pt idx="45">
                  <c:v>960.5</c:v>
                </c:pt>
                <c:pt idx="46">
                  <c:v>957.8</c:v>
                </c:pt>
                <c:pt idx="47">
                  <c:v>964.4</c:v>
                </c:pt>
                <c:pt idx="48">
                  <c:v>973</c:v>
                </c:pt>
                <c:pt idx="49">
                  <c:v>967.7</c:v>
                </c:pt>
                <c:pt idx="50">
                  <c:v>961.9</c:v>
                </c:pt>
                <c:pt idx="51">
                  <c:v>968.7</c:v>
                </c:pt>
                <c:pt idx="52">
                  <c:v>972.4</c:v>
                </c:pt>
                <c:pt idx="53">
                  <c:v>966.8</c:v>
                </c:pt>
                <c:pt idx="54">
                  <c:v>970.3</c:v>
                </c:pt>
                <c:pt idx="55">
                  <c:v>972.1</c:v>
                </c:pt>
                <c:pt idx="56">
                  <c:v>972.1</c:v>
                </c:pt>
                <c:pt idx="57">
                  <c:v>988.5</c:v>
                </c:pt>
                <c:pt idx="58">
                  <c:v>1004.7</c:v>
                </c:pt>
                <c:pt idx="59">
                  <c:v>1017.3</c:v>
                </c:pt>
                <c:pt idx="60">
                  <c:v>1033.7</c:v>
                </c:pt>
                <c:pt idx="61">
                  <c:v>1013.2</c:v>
                </c:pt>
                <c:pt idx="62">
                  <c:v>1036.9000000000001</c:v>
                </c:pt>
                <c:pt idx="63">
                  <c:v>1043</c:v>
                </c:pt>
                <c:pt idx="64">
                  <c:v>1050.7</c:v>
                </c:pt>
                <c:pt idx="65">
                  <c:v>1054.3</c:v>
                </c:pt>
                <c:pt idx="66">
                  <c:v>1044.5999999999999</c:v>
                </c:pt>
                <c:pt idx="67">
                  <c:v>1049.4000000000001</c:v>
                </c:pt>
                <c:pt idx="68">
                  <c:v>1058.5999999999999</c:v>
                </c:pt>
                <c:pt idx="69">
                  <c:v>1058.5999999999999</c:v>
                </c:pt>
                <c:pt idx="70" formatCode="#,##0">
                  <c:v>1074.3</c:v>
                </c:pt>
                <c:pt idx="71" formatCode="#,##0">
                  <c:v>1090</c:v>
                </c:pt>
                <c:pt idx="72" formatCode="#,##0">
                  <c:v>1088</c:v>
                </c:pt>
                <c:pt idx="73" formatCode="#,##0">
                  <c:v>1094.0999999999999</c:v>
                </c:pt>
                <c:pt idx="74" formatCode="#,##0">
                  <c:v>1111.2</c:v>
                </c:pt>
                <c:pt idx="75" formatCode="#,##0">
                  <c:v>1124.5</c:v>
                </c:pt>
                <c:pt idx="76" formatCode="#,##0">
                  <c:v>1165.8</c:v>
                </c:pt>
                <c:pt idx="77" formatCode="#,##0">
                  <c:v>1197.5</c:v>
                </c:pt>
                <c:pt idx="78" formatCode="#,##0">
                  <c:v>1200.4000000000001</c:v>
                </c:pt>
                <c:pt idx="79" formatCode="#,##0">
                  <c:v>1222</c:v>
                </c:pt>
                <c:pt idx="80" formatCode="#,##0">
                  <c:v>1248</c:v>
                </c:pt>
                <c:pt idx="81" formatCode="#,##0">
                  <c:v>1267</c:v>
                </c:pt>
                <c:pt idx="82" formatCode="#,##0">
                  <c:v>1275</c:v>
                </c:pt>
                <c:pt idx="83" formatCode="#,##0">
                  <c:v>1284</c:v>
                </c:pt>
                <c:pt idx="84" formatCode="#,##0">
                  <c:v>1274</c:v>
                </c:pt>
                <c:pt idx="85" formatCode="#,##0">
                  <c:v>1294</c:v>
                </c:pt>
                <c:pt idx="86" formatCode="#,##0">
                  <c:v>1299</c:v>
                </c:pt>
                <c:pt idx="87" formatCode="#,##0">
                  <c:v>1309</c:v>
                </c:pt>
                <c:pt idx="88" formatCode="#,##0">
                  <c:v>1325</c:v>
                </c:pt>
                <c:pt idx="89" formatCode="#,##0">
                  <c:v>1346</c:v>
                </c:pt>
                <c:pt idx="90" formatCode="#,##0">
                  <c:v>1358</c:v>
                </c:pt>
                <c:pt idx="91" formatCode="#,##0">
                  <c:v>1355</c:v>
                </c:pt>
                <c:pt idx="92" formatCode="#,##0">
                  <c:v>1353</c:v>
                </c:pt>
                <c:pt idx="93" formatCode="#,##0">
                  <c:v>1367</c:v>
                </c:pt>
                <c:pt idx="94" formatCode="#,##0">
                  <c:v>1357</c:v>
                </c:pt>
              </c:numCache>
            </c:numRef>
          </c:val>
        </c:ser>
        <c:marker val="1"/>
        <c:axId val="56583680"/>
        <c:axId val="56585216"/>
      </c:lineChart>
      <c:catAx>
        <c:axId val="56555392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556928"/>
        <c:crosses val="autoZero"/>
        <c:auto val="1"/>
        <c:lblAlgn val="ctr"/>
        <c:lblOffset val="100"/>
        <c:tickLblSkip val="3"/>
        <c:tickMarkSkip val="1"/>
      </c:catAx>
      <c:valAx>
        <c:axId val="56556928"/>
        <c:scaling>
          <c:orientation val="minMax"/>
          <c:max val="42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829553980947E-2"/>
              <c:y val="0.4192497741061055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555392"/>
        <c:crosses val="autoZero"/>
        <c:crossBetween val="between"/>
        <c:majorUnit val="300"/>
        <c:minorUnit val="200"/>
      </c:valAx>
      <c:catAx>
        <c:axId val="56583680"/>
        <c:scaling>
          <c:orientation val="minMax"/>
        </c:scaling>
        <c:delete val="1"/>
        <c:axPos val="b"/>
        <c:tickLblPos val="none"/>
        <c:crossAx val="56585216"/>
        <c:crosses val="autoZero"/>
        <c:auto val="1"/>
        <c:lblAlgn val="ctr"/>
        <c:lblOffset val="100"/>
      </c:catAx>
      <c:valAx>
        <c:axId val="56585216"/>
        <c:scaling>
          <c:orientation val="minMax"/>
          <c:max val="16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72403282734"/>
              <c:y val="0.380098446710554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583680"/>
        <c:crosses val="max"/>
        <c:crossBetween val="between"/>
        <c:majorUnit val="200"/>
        <c:minorUnit val="1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23470522803123E-3"/>
          <c:y val="0.94590163934426252"/>
          <c:w val="0.99666295884315881"/>
          <c:h val="5.245901639344265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Pärnu korteriomandid</a:t>
            </a:r>
          </a:p>
        </c:rich>
      </c:tx>
      <c:layout>
        <c:manualLayout>
          <c:xMode val="edge"/>
          <c:yMode val="edge"/>
          <c:x val="0.32297455031691691"/>
          <c:y val="3.9151671614818639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597547380156079"/>
          <c:y val="0.16530278232405887"/>
          <c:w val="0.71794871794871884"/>
          <c:h val="0.66121112929623549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andmed'!$D$4:$D$99</c:f>
              <c:numCache>
                <c:formatCode>General</c:formatCode>
                <c:ptCount val="96"/>
                <c:pt idx="0">
                  <c:v>375</c:v>
                </c:pt>
                <c:pt idx="1">
                  <c:v>401</c:v>
                </c:pt>
                <c:pt idx="2">
                  <c:v>422</c:v>
                </c:pt>
                <c:pt idx="3">
                  <c:v>487</c:v>
                </c:pt>
                <c:pt idx="4">
                  <c:v>532</c:v>
                </c:pt>
                <c:pt idx="5">
                  <c:v>556</c:v>
                </c:pt>
                <c:pt idx="6">
                  <c:v>596</c:v>
                </c:pt>
                <c:pt idx="7">
                  <c:v>753</c:v>
                </c:pt>
                <c:pt idx="8">
                  <c:v>836</c:v>
                </c:pt>
                <c:pt idx="9">
                  <c:v>855</c:v>
                </c:pt>
                <c:pt idx="10">
                  <c:v>805</c:v>
                </c:pt>
                <c:pt idx="11">
                  <c:v>759</c:v>
                </c:pt>
                <c:pt idx="12">
                  <c:v>798</c:v>
                </c:pt>
                <c:pt idx="13">
                  <c:v>976</c:v>
                </c:pt>
                <c:pt idx="14">
                  <c:v>1045</c:v>
                </c:pt>
                <c:pt idx="15">
                  <c:v>1089</c:v>
                </c:pt>
                <c:pt idx="16">
                  <c:v>1196</c:v>
                </c:pt>
                <c:pt idx="17">
                  <c:v>1156</c:v>
                </c:pt>
                <c:pt idx="18">
                  <c:v>1188</c:v>
                </c:pt>
                <c:pt idx="19">
                  <c:v>1215</c:v>
                </c:pt>
                <c:pt idx="20">
                  <c:v>1214</c:v>
                </c:pt>
                <c:pt idx="21">
                  <c:v>1209</c:v>
                </c:pt>
                <c:pt idx="22">
                  <c:v>1217</c:v>
                </c:pt>
                <c:pt idx="23">
                  <c:v>1045</c:v>
                </c:pt>
                <c:pt idx="24">
                  <c:v>1129</c:v>
                </c:pt>
                <c:pt idx="25">
                  <c:v>1088</c:v>
                </c:pt>
                <c:pt idx="26">
                  <c:v>1142</c:v>
                </c:pt>
                <c:pt idx="27">
                  <c:v>1147</c:v>
                </c:pt>
                <c:pt idx="28">
                  <c:v>1105</c:v>
                </c:pt>
                <c:pt idx="29">
                  <c:v>1060</c:v>
                </c:pt>
                <c:pt idx="30">
                  <c:v>1098</c:v>
                </c:pt>
                <c:pt idx="31">
                  <c:v>1084</c:v>
                </c:pt>
                <c:pt idx="32">
                  <c:v>1097</c:v>
                </c:pt>
                <c:pt idx="33">
                  <c:v>1048</c:v>
                </c:pt>
                <c:pt idx="34">
                  <c:v>1052</c:v>
                </c:pt>
                <c:pt idx="35">
                  <c:v>1022</c:v>
                </c:pt>
                <c:pt idx="36">
                  <c:v>1141</c:v>
                </c:pt>
                <c:pt idx="37">
                  <c:v>1180</c:v>
                </c:pt>
                <c:pt idx="38">
                  <c:v>1215</c:v>
                </c:pt>
                <c:pt idx="39">
                  <c:v>1251</c:v>
                </c:pt>
                <c:pt idx="40">
                  <c:v>1317</c:v>
                </c:pt>
                <c:pt idx="41">
                  <c:v>1383</c:v>
                </c:pt>
                <c:pt idx="42">
                  <c:v>1311</c:v>
                </c:pt>
                <c:pt idx="43">
                  <c:v>1368</c:v>
                </c:pt>
                <c:pt idx="44">
                  <c:v>1391</c:v>
                </c:pt>
                <c:pt idx="45">
                  <c:v>1328</c:v>
                </c:pt>
                <c:pt idx="46">
                  <c:v>1340</c:v>
                </c:pt>
                <c:pt idx="47">
                  <c:v>1327</c:v>
                </c:pt>
                <c:pt idx="48">
                  <c:v>1060</c:v>
                </c:pt>
                <c:pt idx="49">
                  <c:v>961</c:v>
                </c:pt>
                <c:pt idx="50">
                  <c:v>1195</c:v>
                </c:pt>
                <c:pt idx="51">
                  <c:v>1260</c:v>
                </c:pt>
                <c:pt idx="52">
                  <c:v>1247</c:v>
                </c:pt>
                <c:pt idx="53">
                  <c:v>1223</c:v>
                </c:pt>
                <c:pt idx="54">
                  <c:v>1291</c:v>
                </c:pt>
                <c:pt idx="55">
                  <c:v>1279</c:v>
                </c:pt>
                <c:pt idx="56">
                  <c:v>1249</c:v>
                </c:pt>
                <c:pt idx="57">
                  <c:v>1274</c:v>
                </c:pt>
                <c:pt idx="58">
                  <c:v>1345</c:v>
                </c:pt>
                <c:pt idx="59">
                  <c:v>1322</c:v>
                </c:pt>
                <c:pt idx="60">
                  <c:v>1516</c:v>
                </c:pt>
                <c:pt idx="61">
                  <c:v>1340</c:v>
                </c:pt>
                <c:pt idx="62">
                  <c:v>1334</c:v>
                </c:pt>
                <c:pt idx="63">
                  <c:v>1293</c:v>
                </c:pt>
                <c:pt idx="64">
                  <c:v>1529</c:v>
                </c:pt>
                <c:pt idx="65">
                  <c:v>1435</c:v>
                </c:pt>
                <c:pt idx="66">
                  <c:v>1405</c:v>
                </c:pt>
                <c:pt idx="67">
                  <c:v>1546</c:v>
                </c:pt>
                <c:pt idx="68">
                  <c:v>1395</c:v>
                </c:pt>
                <c:pt idx="69">
                  <c:v>1395</c:v>
                </c:pt>
                <c:pt idx="70" formatCode="#,##0">
                  <c:v>1197</c:v>
                </c:pt>
                <c:pt idx="71" formatCode="#,##0">
                  <c:v>1080</c:v>
                </c:pt>
                <c:pt idx="72" formatCode="#,##0">
                  <c:v>1190</c:v>
                </c:pt>
                <c:pt idx="73" formatCode="#,##0">
                  <c:v>1030</c:v>
                </c:pt>
                <c:pt idx="74" formatCode="#,##0">
                  <c:v>1066</c:v>
                </c:pt>
                <c:pt idx="75" formatCode="#,##0">
                  <c:v>1079</c:v>
                </c:pt>
                <c:pt idx="76" formatCode="#,##0">
                  <c:v>1140</c:v>
                </c:pt>
                <c:pt idx="77" formatCode="#,##0">
                  <c:v>1363</c:v>
                </c:pt>
                <c:pt idx="78" formatCode="#,##0">
                  <c:v>1033</c:v>
                </c:pt>
                <c:pt idx="79" formatCode="#,##0">
                  <c:v>1026</c:v>
                </c:pt>
                <c:pt idx="80" formatCode="#,##0">
                  <c:v>973</c:v>
                </c:pt>
                <c:pt idx="81" formatCode="#,##0">
                  <c:v>956</c:v>
                </c:pt>
                <c:pt idx="82" formatCode="#,##0">
                  <c:v>1029</c:v>
                </c:pt>
                <c:pt idx="83" formatCode="#,##0">
                  <c:v>1186</c:v>
                </c:pt>
                <c:pt idx="84" formatCode="#,##0">
                  <c:v>1179</c:v>
                </c:pt>
                <c:pt idx="85" formatCode="#,##0">
                  <c:v>979</c:v>
                </c:pt>
                <c:pt idx="86" formatCode="#,##0">
                  <c:v>819</c:v>
                </c:pt>
                <c:pt idx="87" formatCode="#,##0">
                  <c:v>835</c:v>
                </c:pt>
                <c:pt idx="88" formatCode="#,##0">
                  <c:v>1017</c:v>
                </c:pt>
                <c:pt idx="89" formatCode="#,##0">
                  <c:v>996</c:v>
                </c:pt>
                <c:pt idx="90" formatCode="#,##0">
                  <c:v>998</c:v>
                </c:pt>
                <c:pt idx="91" formatCode="#,##0">
                  <c:v>844</c:v>
                </c:pt>
                <c:pt idx="92" formatCode="#,##0">
                  <c:v>966</c:v>
                </c:pt>
                <c:pt idx="93" formatCode="#,##0">
                  <c:v>926</c:v>
                </c:pt>
                <c:pt idx="94" formatCode="#,##0">
                  <c:v>872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andmed!$AC$47:$AC$142</c:f>
              <c:numCache>
                <c:formatCode>#,##0</c:formatCode>
                <c:ptCount val="96"/>
                <c:pt idx="0">
                  <c:v>94</c:v>
                </c:pt>
                <c:pt idx="1">
                  <c:v>76</c:v>
                </c:pt>
                <c:pt idx="2">
                  <c:v>104</c:v>
                </c:pt>
                <c:pt idx="3">
                  <c:v>111</c:v>
                </c:pt>
                <c:pt idx="4">
                  <c:v>107</c:v>
                </c:pt>
                <c:pt idx="5">
                  <c:v>72</c:v>
                </c:pt>
                <c:pt idx="6">
                  <c:v>66</c:v>
                </c:pt>
                <c:pt idx="7">
                  <c:v>62</c:v>
                </c:pt>
                <c:pt idx="8">
                  <c:v>62</c:v>
                </c:pt>
                <c:pt idx="9">
                  <c:v>62</c:v>
                </c:pt>
                <c:pt idx="10">
                  <c:v>53</c:v>
                </c:pt>
                <c:pt idx="11">
                  <c:v>50</c:v>
                </c:pt>
                <c:pt idx="12">
                  <c:v>49</c:v>
                </c:pt>
                <c:pt idx="13">
                  <c:v>53</c:v>
                </c:pt>
                <c:pt idx="14">
                  <c:v>64</c:v>
                </c:pt>
                <c:pt idx="15">
                  <c:v>55</c:v>
                </c:pt>
                <c:pt idx="16">
                  <c:v>52</c:v>
                </c:pt>
                <c:pt idx="17">
                  <c:v>45</c:v>
                </c:pt>
                <c:pt idx="18">
                  <c:v>51</c:v>
                </c:pt>
                <c:pt idx="19">
                  <c:v>45</c:v>
                </c:pt>
                <c:pt idx="20">
                  <c:v>48</c:v>
                </c:pt>
                <c:pt idx="21">
                  <c:v>37</c:v>
                </c:pt>
                <c:pt idx="22">
                  <c:v>40</c:v>
                </c:pt>
                <c:pt idx="23">
                  <c:v>21</c:v>
                </c:pt>
                <c:pt idx="24">
                  <c:v>14</c:v>
                </c:pt>
                <c:pt idx="25">
                  <c:v>17</c:v>
                </c:pt>
                <c:pt idx="26">
                  <c:v>25</c:v>
                </c:pt>
                <c:pt idx="27">
                  <c:v>29</c:v>
                </c:pt>
                <c:pt idx="28">
                  <c:v>27</c:v>
                </c:pt>
                <c:pt idx="29">
                  <c:v>33</c:v>
                </c:pt>
                <c:pt idx="30">
                  <c:v>33</c:v>
                </c:pt>
                <c:pt idx="31">
                  <c:v>24</c:v>
                </c:pt>
                <c:pt idx="32">
                  <c:v>39</c:v>
                </c:pt>
                <c:pt idx="33">
                  <c:v>20</c:v>
                </c:pt>
                <c:pt idx="34">
                  <c:v>33</c:v>
                </c:pt>
                <c:pt idx="35">
                  <c:v>42</c:v>
                </c:pt>
                <c:pt idx="36">
                  <c:v>18</c:v>
                </c:pt>
                <c:pt idx="37">
                  <c:v>42</c:v>
                </c:pt>
                <c:pt idx="38">
                  <c:v>28</c:v>
                </c:pt>
                <c:pt idx="39">
                  <c:v>54</c:v>
                </c:pt>
                <c:pt idx="40">
                  <c:v>57</c:v>
                </c:pt>
                <c:pt idx="41">
                  <c:v>37</c:v>
                </c:pt>
                <c:pt idx="42">
                  <c:v>42</c:v>
                </c:pt>
                <c:pt idx="43">
                  <c:v>47</c:v>
                </c:pt>
                <c:pt idx="44">
                  <c:v>39</c:v>
                </c:pt>
                <c:pt idx="45">
                  <c:v>43</c:v>
                </c:pt>
                <c:pt idx="46">
                  <c:v>45</c:v>
                </c:pt>
                <c:pt idx="47">
                  <c:v>44</c:v>
                </c:pt>
                <c:pt idx="48">
                  <c:v>32</c:v>
                </c:pt>
                <c:pt idx="49">
                  <c:v>28</c:v>
                </c:pt>
                <c:pt idx="50">
                  <c:v>41</c:v>
                </c:pt>
                <c:pt idx="51">
                  <c:v>39</c:v>
                </c:pt>
                <c:pt idx="52">
                  <c:v>34</c:v>
                </c:pt>
                <c:pt idx="53">
                  <c:v>52</c:v>
                </c:pt>
                <c:pt idx="54">
                  <c:v>38</c:v>
                </c:pt>
                <c:pt idx="55">
                  <c:v>49</c:v>
                </c:pt>
                <c:pt idx="56">
                  <c:v>45</c:v>
                </c:pt>
                <c:pt idx="57">
                  <c:v>36</c:v>
                </c:pt>
                <c:pt idx="58">
                  <c:v>37</c:v>
                </c:pt>
                <c:pt idx="59">
                  <c:v>47</c:v>
                </c:pt>
                <c:pt idx="60">
                  <c:v>32</c:v>
                </c:pt>
                <c:pt idx="61">
                  <c:v>49</c:v>
                </c:pt>
                <c:pt idx="62">
                  <c:v>47</c:v>
                </c:pt>
                <c:pt idx="63">
                  <c:v>44</c:v>
                </c:pt>
                <c:pt idx="64">
                  <c:v>58</c:v>
                </c:pt>
                <c:pt idx="65">
                  <c:v>49</c:v>
                </c:pt>
                <c:pt idx="66">
                  <c:v>56</c:v>
                </c:pt>
                <c:pt idx="67">
                  <c:v>56</c:v>
                </c:pt>
                <c:pt idx="68">
                  <c:v>70</c:v>
                </c:pt>
                <c:pt idx="69">
                  <c:v>67</c:v>
                </c:pt>
                <c:pt idx="70">
                  <c:v>53</c:v>
                </c:pt>
                <c:pt idx="71">
                  <c:v>42</c:v>
                </c:pt>
                <c:pt idx="72">
                  <c:v>54</c:v>
                </c:pt>
                <c:pt idx="73">
                  <c:v>47</c:v>
                </c:pt>
                <c:pt idx="74">
                  <c:v>41</c:v>
                </c:pt>
                <c:pt idx="75">
                  <c:v>49</c:v>
                </c:pt>
                <c:pt idx="76">
                  <c:v>67</c:v>
                </c:pt>
                <c:pt idx="77">
                  <c:v>50</c:v>
                </c:pt>
                <c:pt idx="78">
                  <c:v>46</c:v>
                </c:pt>
                <c:pt idx="79">
                  <c:v>57</c:v>
                </c:pt>
                <c:pt idx="80">
                  <c:v>54</c:v>
                </c:pt>
                <c:pt idx="81">
                  <c:v>65</c:v>
                </c:pt>
                <c:pt idx="82">
                  <c:v>52</c:v>
                </c:pt>
                <c:pt idx="83">
                  <c:v>64</c:v>
                </c:pt>
                <c:pt idx="84">
                  <c:v>48</c:v>
                </c:pt>
                <c:pt idx="85">
                  <c:v>53</c:v>
                </c:pt>
                <c:pt idx="86">
                  <c:v>74</c:v>
                </c:pt>
                <c:pt idx="87">
                  <c:v>62</c:v>
                </c:pt>
                <c:pt idx="88">
                  <c:v>65</c:v>
                </c:pt>
                <c:pt idx="89">
                  <c:v>49</c:v>
                </c:pt>
                <c:pt idx="90">
                  <c:v>69</c:v>
                </c:pt>
                <c:pt idx="91">
                  <c:v>64</c:v>
                </c:pt>
                <c:pt idx="92">
                  <c:v>61</c:v>
                </c:pt>
                <c:pt idx="93">
                  <c:v>69</c:v>
                </c:pt>
                <c:pt idx="94">
                  <c:v>57</c:v>
                </c:pt>
              </c:numCache>
            </c:numRef>
          </c:val>
        </c:ser>
        <c:overlap val="100"/>
        <c:axId val="56672640"/>
        <c:axId val="56674176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2.0740740740740747E-2"/>
                  <c:y val="2.8343814765015882E-2"/>
                </c:manualLayout>
              </c:layout>
              <c:tx>
                <c:strRef>
                  <c:f>'Pak-teh'!$H$86</c:f>
                  <c:strCache>
                    <c:ptCount val="1"/>
                    <c:pt idx="0">
                      <c:v>741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6029629629629629E-2"/>
                      <c:h val="3.3151447646175801E-2"/>
                    </c:manualLayout>
                  </c15:layout>
                  <c15:dlblFieldTable>
                    <c15:dlblFTEntry>
                      <c15:txfldGUID>{62AB7905-820B-4BA0-AD2B-55A15424E711}</c15:txfldGUID>
                      <c15:f>'Pak-teh'!$H$86</c15:f>
                      <c15:dlblFieldTableCache>
                        <c:ptCount val="1"/>
                        <c:pt idx="0">
                          <c:v>741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andmed!$AD$47:$AD$142</c:f>
              <c:numCache>
                <c:formatCode>#,##0</c:formatCode>
                <c:ptCount val="96"/>
                <c:pt idx="0">
                  <c:v>1133.8565566960235</c:v>
                </c:pt>
                <c:pt idx="1">
                  <c:v>1288.5866578042519</c:v>
                </c:pt>
                <c:pt idx="2">
                  <c:v>1210.0392417522019</c:v>
                </c:pt>
                <c:pt idx="3">
                  <c:v>1389.0557693045139</c:v>
                </c:pt>
                <c:pt idx="4">
                  <c:v>1440.0572648370892</c:v>
                </c:pt>
                <c:pt idx="5">
                  <c:v>1265.0671711426132</c:v>
                </c:pt>
                <c:pt idx="6">
                  <c:v>1111.6153030051257</c:v>
                </c:pt>
                <c:pt idx="7">
                  <c:v>1302.5193971853309</c:v>
                </c:pt>
                <c:pt idx="8">
                  <c:v>1108.9949254151059</c:v>
                </c:pt>
                <c:pt idx="9">
                  <c:v>1226.5923587233008</c:v>
                </c:pt>
                <c:pt idx="10">
                  <c:v>1131.1083558089297</c:v>
                </c:pt>
                <c:pt idx="11">
                  <c:v>1180.9594416678381</c:v>
                </c:pt>
                <c:pt idx="12">
                  <c:v>1242.5063592090301</c:v>
                </c:pt>
                <c:pt idx="13">
                  <c:v>1093.9117763603599</c:v>
                </c:pt>
                <c:pt idx="14">
                  <c:v>1116.8560581851655</c:v>
                </c:pt>
                <c:pt idx="15">
                  <c:v>1199.5577313921235</c:v>
                </c:pt>
                <c:pt idx="16">
                  <c:v>1174.3765418685209</c:v>
                </c:pt>
                <c:pt idx="17">
                  <c:v>1168.4966702031113</c:v>
                </c:pt>
                <c:pt idx="18">
                  <c:v>1005.0106732453057</c:v>
                </c:pt>
                <c:pt idx="19">
                  <c:v>1131.9392072399112</c:v>
                </c:pt>
                <c:pt idx="20">
                  <c:v>1070.1366431045728</c:v>
                </c:pt>
                <c:pt idx="21">
                  <c:v>935.7943578796677</c:v>
                </c:pt>
                <c:pt idx="22">
                  <c:v>920.19991563662416</c:v>
                </c:pt>
                <c:pt idx="23">
                  <c:v>944.67807702631933</c:v>
                </c:pt>
                <c:pt idx="24">
                  <c:v>885.30415553538808</c:v>
                </c:pt>
                <c:pt idx="25">
                  <c:v>787.77497986783123</c:v>
                </c:pt>
                <c:pt idx="26">
                  <c:v>701.43034269425948</c:v>
                </c:pt>
                <c:pt idx="27">
                  <c:v>651.06796364705428</c:v>
                </c:pt>
                <c:pt idx="28">
                  <c:v>809.8244986131175</c:v>
                </c:pt>
                <c:pt idx="29">
                  <c:v>778.89126072117881</c:v>
                </c:pt>
                <c:pt idx="30">
                  <c:v>705.84024644331657</c:v>
                </c:pt>
                <c:pt idx="31">
                  <c:v>635.40960975547387</c:v>
                </c:pt>
                <c:pt idx="32">
                  <c:v>676.31306481919398</c:v>
                </c:pt>
                <c:pt idx="33">
                  <c:v>669.21887183158026</c:v>
                </c:pt>
                <c:pt idx="34">
                  <c:v>663.78638170592978</c:v>
                </c:pt>
                <c:pt idx="35">
                  <c:v>729.29582145641871</c:v>
                </c:pt>
                <c:pt idx="36">
                  <c:v>583.76899773752791</c:v>
                </c:pt>
                <c:pt idx="37">
                  <c:v>619.04822772998591</c:v>
                </c:pt>
                <c:pt idx="38">
                  <c:v>636.62393107767866</c:v>
                </c:pt>
                <c:pt idx="39">
                  <c:v>681.23426175654799</c:v>
                </c:pt>
                <c:pt idx="40">
                  <c:v>708.01324249357663</c:v>
                </c:pt>
                <c:pt idx="41">
                  <c:v>688.9675712295325</c:v>
                </c:pt>
                <c:pt idx="42">
                  <c:v>714.27658405020929</c:v>
                </c:pt>
                <c:pt idx="43">
                  <c:v>761.31555737348697</c:v>
                </c:pt>
                <c:pt idx="44">
                  <c:v>708.65235897894752</c:v>
                </c:pt>
                <c:pt idx="45">
                  <c:v>610.99536001431625</c:v>
                </c:pt>
                <c:pt idx="46">
                  <c:v>588.37063643219642</c:v>
                </c:pt>
                <c:pt idx="47">
                  <c:v>588.70000000000005</c:v>
                </c:pt>
                <c:pt idx="48">
                  <c:v>747.63</c:v>
                </c:pt>
                <c:pt idx="49">
                  <c:v>822.02</c:v>
                </c:pt>
                <c:pt idx="50">
                  <c:v>614.49</c:v>
                </c:pt>
                <c:pt idx="51">
                  <c:v>730.43</c:v>
                </c:pt>
                <c:pt idx="52">
                  <c:v>657.3</c:v>
                </c:pt>
                <c:pt idx="53">
                  <c:v>709.24</c:v>
                </c:pt>
                <c:pt idx="54">
                  <c:v>792.04</c:v>
                </c:pt>
                <c:pt idx="55">
                  <c:v>661.93999999999983</c:v>
                </c:pt>
                <c:pt idx="56">
                  <c:v>694.22</c:v>
                </c:pt>
                <c:pt idx="57">
                  <c:v>620.94999999999982</c:v>
                </c:pt>
                <c:pt idx="58">
                  <c:v>660.2</c:v>
                </c:pt>
                <c:pt idx="59">
                  <c:v>651</c:v>
                </c:pt>
                <c:pt idx="60">
                  <c:v>609.2800000000002</c:v>
                </c:pt>
                <c:pt idx="61">
                  <c:v>653.72</c:v>
                </c:pt>
                <c:pt idx="62">
                  <c:v>607.15</c:v>
                </c:pt>
                <c:pt idx="63">
                  <c:v>627.9</c:v>
                </c:pt>
                <c:pt idx="64">
                  <c:v>718.1</c:v>
                </c:pt>
                <c:pt idx="65">
                  <c:v>687.58</c:v>
                </c:pt>
                <c:pt idx="66">
                  <c:v>762.39</c:v>
                </c:pt>
                <c:pt idx="67">
                  <c:v>736</c:v>
                </c:pt>
                <c:pt idx="68">
                  <c:v>724.12</c:v>
                </c:pt>
                <c:pt idx="69">
                  <c:v>748.89</c:v>
                </c:pt>
                <c:pt idx="70">
                  <c:v>696.14</c:v>
                </c:pt>
                <c:pt idx="71">
                  <c:v>770.43</c:v>
                </c:pt>
                <c:pt idx="72">
                  <c:v>703.82999999999981</c:v>
                </c:pt>
                <c:pt idx="73">
                  <c:v>705.59</c:v>
                </c:pt>
                <c:pt idx="74">
                  <c:v>682.75</c:v>
                </c:pt>
                <c:pt idx="75">
                  <c:v>726.18000000000018</c:v>
                </c:pt>
                <c:pt idx="76">
                  <c:v>731.92</c:v>
                </c:pt>
                <c:pt idx="77">
                  <c:v>780.81999999999982</c:v>
                </c:pt>
                <c:pt idx="78">
                  <c:v>818.11</c:v>
                </c:pt>
                <c:pt idx="79">
                  <c:v>834</c:v>
                </c:pt>
                <c:pt idx="80">
                  <c:v>739.49</c:v>
                </c:pt>
                <c:pt idx="81">
                  <c:v>756</c:v>
                </c:pt>
                <c:pt idx="82">
                  <c:v>736</c:v>
                </c:pt>
                <c:pt idx="83">
                  <c:v>768</c:v>
                </c:pt>
                <c:pt idx="84" formatCode="#,##0.0">
                  <c:v>732.03</c:v>
                </c:pt>
                <c:pt idx="85">
                  <c:v>844</c:v>
                </c:pt>
                <c:pt idx="86">
                  <c:v>910</c:v>
                </c:pt>
                <c:pt idx="87">
                  <c:v>852.99</c:v>
                </c:pt>
                <c:pt idx="88">
                  <c:v>916</c:v>
                </c:pt>
                <c:pt idx="89">
                  <c:v>777.4</c:v>
                </c:pt>
                <c:pt idx="90">
                  <c:v>773.8499999999998</c:v>
                </c:pt>
                <c:pt idx="91">
                  <c:v>860</c:v>
                </c:pt>
                <c:pt idx="92">
                  <c:v>811</c:v>
                </c:pt>
                <c:pt idx="93">
                  <c:v>798</c:v>
                </c:pt>
                <c:pt idx="94">
                  <c:v>741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5.0370370370370371E-2"/>
                  <c:y val="-5.2327042643106281E-2"/>
                </c:manualLayout>
              </c:layout>
              <c:tx>
                <c:strRef>
                  <c:f>'Pak-teh'!$I$86</c:f>
                  <c:strCache>
                    <c:ptCount val="1"/>
                    <c:pt idx="0">
                      <c:v>1,198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{D343BD88-A3DF-4402-95A6-B6680F4DFB7C}</c15:txfldGUID>
                      <c15:f>'Pak-teh'!$I$86</c15:f>
                      <c15:dlblFieldTableCache>
                        <c:ptCount val="1"/>
                        <c:pt idx="0">
                          <c:v>1,198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andmed'!$E$4:$E$99</c:f>
              <c:numCache>
                <c:formatCode>General</c:formatCode>
                <c:ptCount val="96"/>
                <c:pt idx="0">
                  <c:v>1537</c:v>
                </c:pt>
                <c:pt idx="1">
                  <c:v>1597</c:v>
                </c:pt>
                <c:pt idx="2">
                  <c:v>1592</c:v>
                </c:pt>
                <c:pt idx="3">
                  <c:v>1592</c:v>
                </c:pt>
                <c:pt idx="4">
                  <c:v>1588</c:v>
                </c:pt>
                <c:pt idx="5">
                  <c:v>1592</c:v>
                </c:pt>
                <c:pt idx="6">
                  <c:v>1597</c:v>
                </c:pt>
                <c:pt idx="7">
                  <c:v>1588</c:v>
                </c:pt>
                <c:pt idx="8">
                  <c:v>1567</c:v>
                </c:pt>
                <c:pt idx="9">
                  <c:v>1567</c:v>
                </c:pt>
                <c:pt idx="10">
                  <c:v>1547</c:v>
                </c:pt>
                <c:pt idx="11">
                  <c:v>1539</c:v>
                </c:pt>
                <c:pt idx="12">
                  <c:v>1520</c:v>
                </c:pt>
                <c:pt idx="13">
                  <c:v>1543</c:v>
                </c:pt>
                <c:pt idx="14">
                  <c:v>1540</c:v>
                </c:pt>
                <c:pt idx="15">
                  <c:v>1534</c:v>
                </c:pt>
                <c:pt idx="16">
                  <c:v>1508</c:v>
                </c:pt>
                <c:pt idx="17">
                  <c:v>1479</c:v>
                </c:pt>
                <c:pt idx="18">
                  <c:v>1459</c:v>
                </c:pt>
                <c:pt idx="19">
                  <c:v>1442</c:v>
                </c:pt>
                <c:pt idx="20">
                  <c:v>1413</c:v>
                </c:pt>
                <c:pt idx="21">
                  <c:v>1369</c:v>
                </c:pt>
                <c:pt idx="22">
                  <c:v>1319</c:v>
                </c:pt>
                <c:pt idx="23">
                  <c:v>1280</c:v>
                </c:pt>
                <c:pt idx="24">
                  <c:v>1261</c:v>
                </c:pt>
                <c:pt idx="25">
                  <c:v>1240</c:v>
                </c:pt>
                <c:pt idx="26">
                  <c:v>1189</c:v>
                </c:pt>
                <c:pt idx="27">
                  <c:v>1160</c:v>
                </c:pt>
                <c:pt idx="28">
                  <c:v>1133</c:v>
                </c:pt>
                <c:pt idx="29">
                  <c:v>1111</c:v>
                </c:pt>
                <c:pt idx="30">
                  <c:v>1090</c:v>
                </c:pt>
                <c:pt idx="31">
                  <c:v>1068</c:v>
                </c:pt>
                <c:pt idx="32">
                  <c:v>1046</c:v>
                </c:pt>
                <c:pt idx="33">
                  <c:v>1037</c:v>
                </c:pt>
                <c:pt idx="34">
                  <c:v>1011</c:v>
                </c:pt>
                <c:pt idx="35">
                  <c:v>1002</c:v>
                </c:pt>
                <c:pt idx="36">
                  <c:v>1043</c:v>
                </c:pt>
                <c:pt idx="37">
                  <c:v>1036</c:v>
                </c:pt>
                <c:pt idx="38">
                  <c:v>1017</c:v>
                </c:pt>
                <c:pt idx="39">
                  <c:v>1011</c:v>
                </c:pt>
                <c:pt idx="40">
                  <c:v>998</c:v>
                </c:pt>
                <c:pt idx="41">
                  <c:v>1017</c:v>
                </c:pt>
                <c:pt idx="42">
                  <c:v>1014</c:v>
                </c:pt>
                <c:pt idx="43">
                  <c:v>1006</c:v>
                </c:pt>
                <c:pt idx="44">
                  <c:v>999</c:v>
                </c:pt>
                <c:pt idx="45">
                  <c:v>982</c:v>
                </c:pt>
                <c:pt idx="46">
                  <c:v>982</c:v>
                </c:pt>
                <c:pt idx="47">
                  <c:v>976</c:v>
                </c:pt>
                <c:pt idx="48">
                  <c:v>1143</c:v>
                </c:pt>
                <c:pt idx="49">
                  <c:v>1037</c:v>
                </c:pt>
                <c:pt idx="50">
                  <c:v>1021</c:v>
                </c:pt>
                <c:pt idx="51">
                  <c:v>1018</c:v>
                </c:pt>
                <c:pt idx="52">
                  <c:v>1007</c:v>
                </c:pt>
                <c:pt idx="53">
                  <c:v>1024</c:v>
                </c:pt>
                <c:pt idx="54">
                  <c:v>994</c:v>
                </c:pt>
                <c:pt idx="55">
                  <c:v>989</c:v>
                </c:pt>
                <c:pt idx="56">
                  <c:v>1002</c:v>
                </c:pt>
                <c:pt idx="57">
                  <c:v>995</c:v>
                </c:pt>
                <c:pt idx="58">
                  <c:v>991</c:v>
                </c:pt>
                <c:pt idx="59">
                  <c:v>995</c:v>
                </c:pt>
                <c:pt idx="60">
                  <c:v>985</c:v>
                </c:pt>
                <c:pt idx="61">
                  <c:v>986</c:v>
                </c:pt>
                <c:pt idx="62">
                  <c:v>988</c:v>
                </c:pt>
                <c:pt idx="63">
                  <c:v>1004</c:v>
                </c:pt>
                <c:pt idx="64">
                  <c:v>1017</c:v>
                </c:pt>
                <c:pt idx="65">
                  <c:v>1016</c:v>
                </c:pt>
                <c:pt idx="66">
                  <c:v>1013</c:v>
                </c:pt>
                <c:pt idx="67">
                  <c:v>990</c:v>
                </c:pt>
                <c:pt idx="68">
                  <c:v>998</c:v>
                </c:pt>
                <c:pt idx="69">
                  <c:v>998</c:v>
                </c:pt>
                <c:pt idx="70" formatCode="#,##0">
                  <c:v>1035</c:v>
                </c:pt>
                <c:pt idx="71" formatCode="#,##0">
                  <c:v>1050</c:v>
                </c:pt>
                <c:pt idx="72" formatCode="#,##0">
                  <c:v>1025</c:v>
                </c:pt>
                <c:pt idx="73" formatCode="#,##0">
                  <c:v>1013</c:v>
                </c:pt>
                <c:pt idx="74" formatCode="#,##0">
                  <c:v>1019</c:v>
                </c:pt>
                <c:pt idx="75" formatCode="#,##0">
                  <c:v>1030</c:v>
                </c:pt>
                <c:pt idx="76" formatCode="#,##0">
                  <c:v>1020</c:v>
                </c:pt>
                <c:pt idx="77" formatCode="#,##0">
                  <c:v>1090</c:v>
                </c:pt>
                <c:pt idx="78" formatCode="#,##0">
                  <c:v>1043</c:v>
                </c:pt>
                <c:pt idx="79" formatCode="#,##0">
                  <c:v>1055</c:v>
                </c:pt>
                <c:pt idx="80" formatCode="#,##0">
                  <c:v>1039</c:v>
                </c:pt>
                <c:pt idx="81" formatCode="#,##0">
                  <c:v>1043</c:v>
                </c:pt>
                <c:pt idx="82" formatCode="#,##0">
                  <c:v>1129</c:v>
                </c:pt>
                <c:pt idx="83" formatCode="#,##0">
                  <c:v>1204</c:v>
                </c:pt>
                <c:pt idx="84" formatCode="#,##0">
                  <c:v>1205</c:v>
                </c:pt>
                <c:pt idx="85" formatCode="#,##0">
                  <c:v>1189</c:v>
                </c:pt>
                <c:pt idx="86" formatCode="#,##0">
                  <c:v>1150</c:v>
                </c:pt>
                <c:pt idx="87" formatCode="#,##0">
                  <c:v>1174</c:v>
                </c:pt>
                <c:pt idx="88" formatCode="#,##0">
                  <c:v>1216</c:v>
                </c:pt>
                <c:pt idx="89" formatCode="#,##0">
                  <c:v>1182</c:v>
                </c:pt>
                <c:pt idx="90" formatCode="#,##0">
                  <c:v>1189</c:v>
                </c:pt>
                <c:pt idx="91" formatCode="#,##0">
                  <c:v>1160</c:v>
                </c:pt>
                <c:pt idx="92" formatCode="#,##0">
                  <c:v>1179</c:v>
                </c:pt>
                <c:pt idx="93" formatCode="#,##0">
                  <c:v>1145</c:v>
                </c:pt>
                <c:pt idx="94" formatCode="#,##0">
                  <c:v>1198</c:v>
                </c:pt>
              </c:numCache>
            </c:numRef>
          </c:val>
        </c:ser>
        <c:marker val="1"/>
        <c:axId val="56692736"/>
        <c:axId val="56694272"/>
      </c:lineChart>
      <c:catAx>
        <c:axId val="5667264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674176"/>
        <c:crosses val="autoZero"/>
        <c:auto val="1"/>
        <c:lblAlgn val="ctr"/>
        <c:lblOffset val="100"/>
        <c:tickLblSkip val="3"/>
        <c:tickMarkSkip val="1"/>
      </c:catAx>
      <c:valAx>
        <c:axId val="56674176"/>
        <c:scaling>
          <c:orientation val="minMax"/>
          <c:max val="18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9.9892852659268574E-3"/>
              <c:y val="0.419249429886837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672640"/>
        <c:crosses val="autoZero"/>
        <c:crossBetween val="between"/>
        <c:majorUnit val="200"/>
        <c:minorUnit val="200"/>
      </c:valAx>
      <c:catAx>
        <c:axId val="56692736"/>
        <c:scaling>
          <c:orientation val="minMax"/>
        </c:scaling>
        <c:delete val="1"/>
        <c:axPos val="b"/>
        <c:tickLblPos val="none"/>
        <c:crossAx val="56694272"/>
        <c:crosses val="autoZero"/>
        <c:auto val="1"/>
        <c:lblAlgn val="ctr"/>
        <c:lblOffset val="100"/>
      </c:catAx>
      <c:valAx>
        <c:axId val="56694272"/>
        <c:scaling>
          <c:orientation val="minMax"/>
          <c:max val="18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561598042736317"/>
              <c:y val="0.380098446710554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692736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23470522803123E-3"/>
          <c:y val="0.9426229508196724"/>
          <c:w val="0.99555061179087867"/>
          <c:h val="4.5901639344262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t-EE"/>
              <a:t>Tarbijate kindlustunde indikaator</a:t>
            </a:r>
          </a:p>
        </c:rich>
      </c:tx>
      <c:layout>
        <c:manualLayout>
          <c:xMode val="edge"/>
          <c:yMode val="edge"/>
          <c:x val="0.21198672190447829"/>
          <c:y val="3.099522395766103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391834354039079E-2"/>
          <c:y val="0.18332055498966288"/>
          <c:w val="0.91638795986621968"/>
          <c:h val="0.67757774140752869"/>
        </c:manualLayout>
      </c:layout>
      <c:lineChart>
        <c:grouping val="standard"/>
        <c:ser>
          <c:idx val="0"/>
          <c:order val="0"/>
          <c:tx>
            <c:v>tarbijate kindlustunde indikaator</c:v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6411"/>
              </a:solidFill>
              <a:ln>
                <a:solidFill>
                  <a:srgbClr val="006411"/>
                </a:solidFill>
                <a:prstDash val="solid"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-2.7007029226785082E-2"/>
                  <c:y val="-3.720251934250471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3.6447885485886219E-2"/>
                  <c:y val="3.34760364447078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1"/>
              <c:layout>
                <c:manualLayout>
                  <c:x val="-1.6296296296296295E-2"/>
                  <c:y val="-4.35859349903767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C99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5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t-E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andmed_saldod!$E$2:$DW$2</c:f>
              <c:strCache>
                <c:ptCount val="122"/>
                <c:pt idx="0">
                  <c:v>12. 1995</c:v>
                </c:pt>
                <c:pt idx="1">
                  <c:v>03. 1996</c:v>
                </c:pt>
                <c:pt idx="2">
                  <c:v>06. 1996</c:v>
                </c:pt>
                <c:pt idx="3">
                  <c:v>09. 1996</c:v>
                </c:pt>
                <c:pt idx="4">
                  <c:v>12. 1996</c:v>
                </c:pt>
                <c:pt idx="5">
                  <c:v>03. 1997</c:v>
                </c:pt>
                <c:pt idx="6">
                  <c:v>06. 1997</c:v>
                </c:pt>
                <c:pt idx="7">
                  <c:v>09. 1997</c:v>
                </c:pt>
                <c:pt idx="8">
                  <c:v>12. 1997</c:v>
                </c:pt>
                <c:pt idx="9">
                  <c:v>03. 1998</c:v>
                </c:pt>
                <c:pt idx="10">
                  <c:v>06. 1998</c:v>
                </c:pt>
                <c:pt idx="11">
                  <c:v>09. 1998</c:v>
                </c:pt>
                <c:pt idx="12">
                  <c:v>12. 1998</c:v>
                </c:pt>
                <c:pt idx="13">
                  <c:v>03. 1999</c:v>
                </c:pt>
                <c:pt idx="14">
                  <c:v>06. 1999</c:v>
                </c:pt>
                <c:pt idx="15">
                  <c:v>09. 1999</c:v>
                </c:pt>
                <c:pt idx="16">
                  <c:v>12. 1999</c:v>
                </c:pt>
                <c:pt idx="17">
                  <c:v>03. 2000</c:v>
                </c:pt>
                <c:pt idx="18">
                  <c:v>06. 2000</c:v>
                </c:pt>
                <c:pt idx="19">
                  <c:v>09. 2000</c:v>
                </c:pt>
                <c:pt idx="20">
                  <c:v>12. 2000</c:v>
                </c:pt>
                <c:pt idx="21">
                  <c:v>03. 2001</c:v>
                </c:pt>
                <c:pt idx="22">
                  <c:v>06. 2001</c:v>
                </c:pt>
                <c:pt idx="23">
                  <c:v>09. 2001</c:v>
                </c:pt>
                <c:pt idx="24">
                  <c:v>12. 2001</c:v>
                </c:pt>
                <c:pt idx="25">
                  <c:v>03. 2002</c:v>
                </c:pt>
                <c:pt idx="26">
                  <c:v>06. 2002</c:v>
                </c:pt>
                <c:pt idx="27">
                  <c:v>09. 2002</c:v>
                </c:pt>
                <c:pt idx="28">
                  <c:v>12. 2002</c:v>
                </c:pt>
                <c:pt idx="29">
                  <c:v>03. 2003</c:v>
                </c:pt>
                <c:pt idx="30">
                  <c:v>06. 2003</c:v>
                </c:pt>
                <c:pt idx="31">
                  <c:v>09. 2003</c:v>
                </c:pt>
                <c:pt idx="32">
                  <c:v>12. 2003</c:v>
                </c:pt>
                <c:pt idx="33">
                  <c:v>03. 2004</c:v>
                </c:pt>
                <c:pt idx="34">
                  <c:v>06. 2004</c:v>
                </c:pt>
                <c:pt idx="35">
                  <c:v>09. 2004</c:v>
                </c:pt>
                <c:pt idx="36">
                  <c:v>12. 2004</c:v>
                </c:pt>
                <c:pt idx="37">
                  <c:v>03. 2005</c:v>
                </c:pt>
                <c:pt idx="38">
                  <c:v>06. 2005</c:v>
                </c:pt>
                <c:pt idx="39">
                  <c:v>09. 2005</c:v>
                </c:pt>
                <c:pt idx="40">
                  <c:v>12. 2005</c:v>
                </c:pt>
                <c:pt idx="41">
                  <c:v>03. 2006</c:v>
                </c:pt>
                <c:pt idx="42">
                  <c:v>06. 2006</c:v>
                </c:pt>
                <c:pt idx="43">
                  <c:v>09. 2006</c:v>
                </c:pt>
                <c:pt idx="44">
                  <c:v>12. 2006</c:v>
                </c:pt>
                <c:pt idx="45">
                  <c:v>03. 2007</c:v>
                </c:pt>
                <c:pt idx="46">
                  <c:v>06. 2007</c:v>
                </c:pt>
                <c:pt idx="47">
                  <c:v>09. 2007</c:v>
                </c:pt>
                <c:pt idx="48">
                  <c:v>12. 2007</c:v>
                </c:pt>
                <c:pt idx="49">
                  <c:v>03. 2008</c:v>
                </c:pt>
                <c:pt idx="50">
                  <c:v>06. 2008</c:v>
                </c:pt>
                <c:pt idx="51">
                  <c:v>09. 2008</c:v>
                </c:pt>
                <c:pt idx="52">
                  <c:v>12. 2008</c:v>
                </c:pt>
                <c:pt idx="53">
                  <c:v>03. 2009</c:v>
                </c:pt>
                <c:pt idx="54">
                  <c:v>04. 2009</c:v>
                </c:pt>
                <c:pt idx="55">
                  <c:v>05. 2009</c:v>
                </c:pt>
                <c:pt idx="56">
                  <c:v>06. 2009</c:v>
                </c:pt>
                <c:pt idx="57">
                  <c:v>07. 2009</c:v>
                </c:pt>
                <c:pt idx="58">
                  <c:v>08. 2009</c:v>
                </c:pt>
                <c:pt idx="59">
                  <c:v>09. 2009</c:v>
                </c:pt>
                <c:pt idx="60">
                  <c:v>10. 2009</c:v>
                </c:pt>
                <c:pt idx="61">
                  <c:v>11.2009</c:v>
                </c:pt>
                <c:pt idx="62">
                  <c:v>12. 2009</c:v>
                </c:pt>
                <c:pt idx="63">
                  <c:v>01.2010</c:v>
                </c:pt>
                <c:pt idx="64">
                  <c:v>02. 2010</c:v>
                </c:pt>
                <c:pt idx="65">
                  <c:v>03.2010</c:v>
                </c:pt>
                <c:pt idx="66">
                  <c:v>04.2010</c:v>
                </c:pt>
                <c:pt idx="67">
                  <c:v>05.2010</c:v>
                </c:pt>
                <c:pt idx="68">
                  <c:v>06.2010</c:v>
                </c:pt>
                <c:pt idx="69">
                  <c:v>07.2010</c:v>
                </c:pt>
                <c:pt idx="70">
                  <c:v>08.2010</c:v>
                </c:pt>
                <c:pt idx="71">
                  <c:v>09.2010</c:v>
                </c:pt>
                <c:pt idx="72">
                  <c:v>10.2010</c:v>
                </c:pt>
                <c:pt idx="73">
                  <c:v>11.2010</c:v>
                </c:pt>
                <c:pt idx="74">
                  <c:v>12.2010</c:v>
                </c:pt>
                <c:pt idx="75">
                  <c:v>01.2011</c:v>
                </c:pt>
                <c:pt idx="76">
                  <c:v>02.2011</c:v>
                </c:pt>
                <c:pt idx="77">
                  <c:v>03.2011</c:v>
                </c:pt>
                <c:pt idx="78">
                  <c:v>04.2011</c:v>
                </c:pt>
                <c:pt idx="79">
                  <c:v>05.2011</c:v>
                </c:pt>
                <c:pt idx="80">
                  <c:v>06.2011</c:v>
                </c:pt>
                <c:pt idx="81">
                  <c:v>07.2011</c:v>
                </c:pt>
                <c:pt idx="82">
                  <c:v>08.2011</c:v>
                </c:pt>
                <c:pt idx="83">
                  <c:v>09.2011</c:v>
                </c:pt>
                <c:pt idx="84">
                  <c:v>10.2011</c:v>
                </c:pt>
                <c:pt idx="85">
                  <c:v>11.2011</c:v>
                </c:pt>
                <c:pt idx="86">
                  <c:v>12.2011</c:v>
                </c:pt>
                <c:pt idx="87">
                  <c:v>01.2012</c:v>
                </c:pt>
                <c:pt idx="88">
                  <c:v>02.2012</c:v>
                </c:pt>
                <c:pt idx="89">
                  <c:v>03.2012</c:v>
                </c:pt>
                <c:pt idx="90">
                  <c:v>04.2012</c:v>
                </c:pt>
                <c:pt idx="91">
                  <c:v>05.2012</c:v>
                </c:pt>
                <c:pt idx="92">
                  <c:v>06.2012</c:v>
                </c:pt>
                <c:pt idx="93">
                  <c:v>07.2012</c:v>
                </c:pt>
                <c:pt idx="94">
                  <c:v>08.2012</c:v>
                </c:pt>
                <c:pt idx="95">
                  <c:v>09.2012</c:v>
                </c:pt>
                <c:pt idx="96">
                  <c:v>10.2012</c:v>
                </c:pt>
                <c:pt idx="97">
                  <c:v>11.2012</c:v>
                </c:pt>
                <c:pt idx="98">
                  <c:v>12.2012</c:v>
                </c:pt>
                <c:pt idx="99">
                  <c:v>01.2013</c:v>
                </c:pt>
                <c:pt idx="100">
                  <c:v>02.2013</c:v>
                </c:pt>
                <c:pt idx="101">
                  <c:v>03.2013</c:v>
                </c:pt>
                <c:pt idx="102">
                  <c:v>04.2013</c:v>
                </c:pt>
                <c:pt idx="103">
                  <c:v>05.2013</c:v>
                </c:pt>
                <c:pt idx="104">
                  <c:v>06.2013</c:v>
                </c:pt>
                <c:pt idx="105">
                  <c:v>07.2013</c:v>
                </c:pt>
                <c:pt idx="106">
                  <c:v>08.2013</c:v>
                </c:pt>
                <c:pt idx="107">
                  <c:v>09.2013</c:v>
                </c:pt>
                <c:pt idx="108">
                  <c:v>10.2013</c:v>
                </c:pt>
                <c:pt idx="109">
                  <c:v>11.2013</c:v>
                </c:pt>
                <c:pt idx="110">
                  <c:v>12.2013</c:v>
                </c:pt>
                <c:pt idx="111">
                  <c:v>01.2014</c:v>
                </c:pt>
                <c:pt idx="112">
                  <c:v>02.2014</c:v>
                </c:pt>
                <c:pt idx="113">
                  <c:v>03.2014</c:v>
                </c:pt>
                <c:pt idx="114">
                  <c:v>04.2014</c:v>
                </c:pt>
                <c:pt idx="115">
                  <c:v>05.2014</c:v>
                </c:pt>
                <c:pt idx="116">
                  <c:v>06.2014</c:v>
                </c:pt>
                <c:pt idx="117">
                  <c:v>07.2014</c:v>
                </c:pt>
                <c:pt idx="118">
                  <c:v>08.2014</c:v>
                </c:pt>
                <c:pt idx="119">
                  <c:v>09.2014</c:v>
                </c:pt>
                <c:pt idx="120">
                  <c:v>10.2014</c:v>
                </c:pt>
                <c:pt idx="121">
                  <c:v>11.214</c:v>
                </c:pt>
              </c:strCache>
            </c:strRef>
          </c:cat>
          <c:val>
            <c:numRef>
              <c:f>andmed_saldod!$E$3:$DW$3</c:f>
              <c:numCache>
                <c:formatCode>0</c:formatCode>
                <c:ptCount val="122"/>
                <c:pt idx="0">
                  <c:v>-12</c:v>
                </c:pt>
                <c:pt idx="1">
                  <c:v>-20</c:v>
                </c:pt>
                <c:pt idx="2">
                  <c:v>-19</c:v>
                </c:pt>
                <c:pt idx="3">
                  <c:v>-11</c:v>
                </c:pt>
                <c:pt idx="4">
                  <c:v>-13</c:v>
                </c:pt>
                <c:pt idx="5">
                  <c:v>-18</c:v>
                </c:pt>
                <c:pt idx="6">
                  <c:v>-16</c:v>
                </c:pt>
                <c:pt idx="7">
                  <c:v>-11</c:v>
                </c:pt>
                <c:pt idx="8">
                  <c:v>-13</c:v>
                </c:pt>
                <c:pt idx="9">
                  <c:v>-11</c:v>
                </c:pt>
                <c:pt idx="10">
                  <c:v>-11</c:v>
                </c:pt>
                <c:pt idx="11">
                  <c:v>-16</c:v>
                </c:pt>
                <c:pt idx="12">
                  <c:v>-26</c:v>
                </c:pt>
                <c:pt idx="13">
                  <c:v>-23</c:v>
                </c:pt>
                <c:pt idx="14">
                  <c:v>-27</c:v>
                </c:pt>
                <c:pt idx="15">
                  <c:v>-19</c:v>
                </c:pt>
                <c:pt idx="16">
                  <c:v>-25</c:v>
                </c:pt>
                <c:pt idx="17">
                  <c:v>-22</c:v>
                </c:pt>
                <c:pt idx="18">
                  <c:v>-19</c:v>
                </c:pt>
                <c:pt idx="19">
                  <c:v>-22</c:v>
                </c:pt>
                <c:pt idx="20">
                  <c:v>-21</c:v>
                </c:pt>
                <c:pt idx="21">
                  <c:v>-25</c:v>
                </c:pt>
                <c:pt idx="22">
                  <c:v>-16</c:v>
                </c:pt>
                <c:pt idx="23">
                  <c:v>-15</c:v>
                </c:pt>
                <c:pt idx="24">
                  <c:v>-19</c:v>
                </c:pt>
                <c:pt idx="25">
                  <c:v>-12</c:v>
                </c:pt>
                <c:pt idx="26">
                  <c:v>-5</c:v>
                </c:pt>
                <c:pt idx="27">
                  <c:v>-4</c:v>
                </c:pt>
                <c:pt idx="28">
                  <c:v>-8.6</c:v>
                </c:pt>
                <c:pt idx="29">
                  <c:v>-2.6</c:v>
                </c:pt>
                <c:pt idx="30">
                  <c:v>-7.6</c:v>
                </c:pt>
                <c:pt idx="31">
                  <c:v>-9.4</c:v>
                </c:pt>
                <c:pt idx="32">
                  <c:v>-20.2</c:v>
                </c:pt>
                <c:pt idx="33">
                  <c:v>-16.2</c:v>
                </c:pt>
                <c:pt idx="34">
                  <c:v>-14.7</c:v>
                </c:pt>
                <c:pt idx="35">
                  <c:v>-7.2</c:v>
                </c:pt>
                <c:pt idx="36">
                  <c:v>-14.3</c:v>
                </c:pt>
                <c:pt idx="37">
                  <c:v>-4.8</c:v>
                </c:pt>
                <c:pt idx="38">
                  <c:v>-4.8</c:v>
                </c:pt>
                <c:pt idx="39">
                  <c:v>-9.3000000000000007</c:v>
                </c:pt>
                <c:pt idx="40">
                  <c:v>3.3</c:v>
                </c:pt>
                <c:pt idx="41">
                  <c:v>8.4</c:v>
                </c:pt>
                <c:pt idx="42">
                  <c:v>10</c:v>
                </c:pt>
                <c:pt idx="43">
                  <c:v>9.4</c:v>
                </c:pt>
                <c:pt idx="44">
                  <c:v>7.3</c:v>
                </c:pt>
                <c:pt idx="45">
                  <c:v>9.1</c:v>
                </c:pt>
                <c:pt idx="46">
                  <c:v>6.7</c:v>
                </c:pt>
                <c:pt idx="47">
                  <c:v>-4.4000000000000004</c:v>
                </c:pt>
                <c:pt idx="48">
                  <c:v>-10</c:v>
                </c:pt>
                <c:pt idx="49">
                  <c:v>-11.4</c:v>
                </c:pt>
                <c:pt idx="50">
                  <c:v>-15.8</c:v>
                </c:pt>
                <c:pt idx="51">
                  <c:v>-22.1</c:v>
                </c:pt>
                <c:pt idx="52">
                  <c:v>-32.1</c:v>
                </c:pt>
                <c:pt idx="53">
                  <c:v>-37</c:v>
                </c:pt>
                <c:pt idx="54">
                  <c:v>-31</c:v>
                </c:pt>
                <c:pt idx="55">
                  <c:v>-27</c:v>
                </c:pt>
                <c:pt idx="56">
                  <c:v>-28</c:v>
                </c:pt>
                <c:pt idx="57">
                  <c:v>-28</c:v>
                </c:pt>
                <c:pt idx="58">
                  <c:v>-24</c:v>
                </c:pt>
                <c:pt idx="59">
                  <c:v>-19</c:v>
                </c:pt>
                <c:pt idx="60" formatCode="General">
                  <c:v>-14</c:v>
                </c:pt>
                <c:pt idx="61" formatCode="General">
                  <c:v>-14</c:v>
                </c:pt>
                <c:pt idx="62" formatCode="General">
                  <c:v>-20</c:v>
                </c:pt>
                <c:pt idx="63" formatCode="General">
                  <c:v>-15</c:v>
                </c:pt>
                <c:pt idx="64" formatCode="General">
                  <c:v>-15</c:v>
                </c:pt>
                <c:pt idx="65" formatCode="General">
                  <c:v>-14</c:v>
                </c:pt>
                <c:pt idx="66" formatCode="General">
                  <c:v>-11</c:v>
                </c:pt>
                <c:pt idx="67">
                  <c:v>-5.0999999999999996</c:v>
                </c:pt>
                <c:pt idx="68">
                  <c:v>-3</c:v>
                </c:pt>
                <c:pt idx="69">
                  <c:v>-3</c:v>
                </c:pt>
                <c:pt idx="70" formatCode="General">
                  <c:v>-1</c:v>
                </c:pt>
                <c:pt idx="71" formatCode="General">
                  <c:v>-3</c:v>
                </c:pt>
                <c:pt idx="72" formatCode="General">
                  <c:v>-6</c:v>
                </c:pt>
                <c:pt idx="73" formatCode="General">
                  <c:v>-7</c:v>
                </c:pt>
                <c:pt idx="74" formatCode="General">
                  <c:v>-6</c:v>
                </c:pt>
                <c:pt idx="75">
                  <c:v>1.1000000000000001</c:v>
                </c:pt>
                <c:pt idx="76">
                  <c:v>-2.5</c:v>
                </c:pt>
                <c:pt idx="77" formatCode="General">
                  <c:v>-1</c:v>
                </c:pt>
                <c:pt idx="78" formatCode="General">
                  <c:v>-2</c:v>
                </c:pt>
                <c:pt idx="79" formatCode="General">
                  <c:v>-3</c:v>
                </c:pt>
                <c:pt idx="80" formatCode="General">
                  <c:v>-2</c:v>
                </c:pt>
                <c:pt idx="81" formatCode="General">
                  <c:v>0</c:v>
                </c:pt>
                <c:pt idx="82">
                  <c:v>-4.2</c:v>
                </c:pt>
                <c:pt idx="83" formatCode="General">
                  <c:v>-8</c:v>
                </c:pt>
                <c:pt idx="84" formatCode="General">
                  <c:v>-11</c:v>
                </c:pt>
                <c:pt idx="85" formatCode="General">
                  <c:v>-18</c:v>
                </c:pt>
                <c:pt idx="86" formatCode="General">
                  <c:v>-18</c:v>
                </c:pt>
                <c:pt idx="87" formatCode="General">
                  <c:v>-13</c:v>
                </c:pt>
                <c:pt idx="88" formatCode="General">
                  <c:v>-14</c:v>
                </c:pt>
                <c:pt idx="89" formatCode="General">
                  <c:v>-13</c:v>
                </c:pt>
                <c:pt idx="90" formatCode="General">
                  <c:v>-11</c:v>
                </c:pt>
                <c:pt idx="91" formatCode="General">
                  <c:v>-6</c:v>
                </c:pt>
                <c:pt idx="92" formatCode="General">
                  <c:v>-8</c:v>
                </c:pt>
                <c:pt idx="93" formatCode="General">
                  <c:v>-9</c:v>
                </c:pt>
                <c:pt idx="94" formatCode="General">
                  <c:v>-8</c:v>
                </c:pt>
                <c:pt idx="95" formatCode="General">
                  <c:v>-10</c:v>
                </c:pt>
                <c:pt idx="96" formatCode="General">
                  <c:v>-15</c:v>
                </c:pt>
                <c:pt idx="97" formatCode="General">
                  <c:v>-15</c:v>
                </c:pt>
                <c:pt idx="98" formatCode="General">
                  <c:v>-10</c:v>
                </c:pt>
                <c:pt idx="99" formatCode="General">
                  <c:v>-4</c:v>
                </c:pt>
                <c:pt idx="100" formatCode="General">
                  <c:v>-5</c:v>
                </c:pt>
                <c:pt idx="101" formatCode="General">
                  <c:v>-5</c:v>
                </c:pt>
                <c:pt idx="102">
                  <c:v>-2.9</c:v>
                </c:pt>
                <c:pt idx="103">
                  <c:v>-3</c:v>
                </c:pt>
                <c:pt idx="104" formatCode="General">
                  <c:v>-8</c:v>
                </c:pt>
                <c:pt idx="105" formatCode="General">
                  <c:v>-8</c:v>
                </c:pt>
                <c:pt idx="106" formatCode="General">
                  <c:v>-6</c:v>
                </c:pt>
                <c:pt idx="107" formatCode="General">
                  <c:v>-8</c:v>
                </c:pt>
                <c:pt idx="108" formatCode="General">
                  <c:v>-5</c:v>
                </c:pt>
                <c:pt idx="109" formatCode="General">
                  <c:v>-4</c:v>
                </c:pt>
                <c:pt idx="110" formatCode="General">
                  <c:v>-5</c:v>
                </c:pt>
                <c:pt idx="111" formatCode="General">
                  <c:v>-3</c:v>
                </c:pt>
                <c:pt idx="112" formatCode="General">
                  <c:v>-2</c:v>
                </c:pt>
                <c:pt idx="113" formatCode="General">
                  <c:v>-4</c:v>
                </c:pt>
                <c:pt idx="114" formatCode="General">
                  <c:v>-2</c:v>
                </c:pt>
                <c:pt idx="115" formatCode="General">
                  <c:v>-4</c:v>
                </c:pt>
                <c:pt idx="116" formatCode="General">
                  <c:v>-4</c:v>
                </c:pt>
                <c:pt idx="117" formatCode="General">
                  <c:v>-1</c:v>
                </c:pt>
                <c:pt idx="118" formatCode="General">
                  <c:v>-4</c:v>
                </c:pt>
                <c:pt idx="119" formatCode="General">
                  <c:v>-7</c:v>
                </c:pt>
                <c:pt idx="120" formatCode="General">
                  <c:v>-5</c:v>
                </c:pt>
                <c:pt idx="121" formatCode="General">
                  <c:v>-3</c:v>
                </c:pt>
              </c:numCache>
            </c:numRef>
          </c:val>
          <c:smooth val="1"/>
        </c:ser>
        <c:marker val="1"/>
        <c:axId val="49442816"/>
        <c:axId val="49444352"/>
      </c:lineChart>
      <c:catAx>
        <c:axId val="49442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rgbClr val="969696"/>
                </a:solidFill>
                <a:latin typeface="Arial"/>
                <a:ea typeface="Arial"/>
                <a:cs typeface="Arial"/>
              </a:defRPr>
            </a:pPr>
            <a:endParaRPr lang="et-EE"/>
          </a:p>
        </c:txPr>
        <c:crossAx val="49444352"/>
        <c:crosses val="autoZero"/>
        <c:auto val="1"/>
        <c:lblAlgn val="ctr"/>
        <c:lblOffset val="100"/>
        <c:tickLblSkip val="3"/>
        <c:tickMarkSkip val="1"/>
      </c:catAx>
      <c:valAx>
        <c:axId val="49444352"/>
        <c:scaling>
          <c:orientation val="minMax"/>
          <c:max val="20"/>
          <c:min val="-4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C0C0C0"/>
              </a:solidFill>
              <a:prstDash val="solid"/>
            </a:ln>
          </c:spPr>
        </c:min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t-EE"/>
          </a:p>
        </c:txPr>
        <c:crossAx val="49442816"/>
        <c:crosses val="autoZero"/>
        <c:crossBetween val="between"/>
        <c:majorUnit val="5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142380422691882"/>
          <c:y val="0.92131147540983604"/>
          <c:w val="0.39043381535038946"/>
          <c:h val="4.754098360655734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t-EE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Narva korteriomandid</a:t>
            </a:r>
          </a:p>
        </c:rich>
      </c:tx>
      <c:layout>
        <c:manualLayout>
          <c:xMode val="edge"/>
          <c:yMode val="edge"/>
          <c:x val="0.31964486641616957"/>
          <c:y val="4.2414353943461998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42846525455221"/>
          <c:y val="0.16312056737588629"/>
          <c:w val="0.73801560758082585"/>
          <c:h val="0.65466448445171865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andmed'!$B$4:$B$99</c:f>
              <c:numCache>
                <c:formatCode>General</c:formatCode>
                <c:ptCount val="96"/>
                <c:pt idx="0">
                  <c:v>32</c:v>
                </c:pt>
                <c:pt idx="1">
                  <c:v>43</c:v>
                </c:pt>
                <c:pt idx="2">
                  <c:v>56</c:v>
                </c:pt>
                <c:pt idx="3">
                  <c:v>79</c:v>
                </c:pt>
                <c:pt idx="4">
                  <c:v>116</c:v>
                </c:pt>
                <c:pt idx="5">
                  <c:v>140</c:v>
                </c:pt>
                <c:pt idx="6">
                  <c:v>162</c:v>
                </c:pt>
                <c:pt idx="7">
                  <c:v>189</c:v>
                </c:pt>
                <c:pt idx="8">
                  <c:v>244</c:v>
                </c:pt>
                <c:pt idx="9">
                  <c:v>246</c:v>
                </c:pt>
                <c:pt idx="10">
                  <c:v>226</c:v>
                </c:pt>
                <c:pt idx="11">
                  <c:v>193</c:v>
                </c:pt>
                <c:pt idx="12">
                  <c:v>205</c:v>
                </c:pt>
                <c:pt idx="13">
                  <c:v>219</c:v>
                </c:pt>
                <c:pt idx="14">
                  <c:v>236</c:v>
                </c:pt>
                <c:pt idx="15">
                  <c:v>241</c:v>
                </c:pt>
                <c:pt idx="16">
                  <c:v>272</c:v>
                </c:pt>
                <c:pt idx="17">
                  <c:v>223</c:v>
                </c:pt>
                <c:pt idx="18">
                  <c:v>230</c:v>
                </c:pt>
                <c:pt idx="19">
                  <c:v>225</c:v>
                </c:pt>
                <c:pt idx="20">
                  <c:v>211</c:v>
                </c:pt>
                <c:pt idx="21">
                  <c:v>208</c:v>
                </c:pt>
                <c:pt idx="22">
                  <c:v>178</c:v>
                </c:pt>
                <c:pt idx="23">
                  <c:v>119</c:v>
                </c:pt>
                <c:pt idx="24">
                  <c:v>98</c:v>
                </c:pt>
                <c:pt idx="25">
                  <c:v>89</c:v>
                </c:pt>
                <c:pt idx="26">
                  <c:v>85</c:v>
                </c:pt>
                <c:pt idx="27">
                  <c:v>94</c:v>
                </c:pt>
                <c:pt idx="28">
                  <c:v>88</c:v>
                </c:pt>
                <c:pt idx="29">
                  <c:v>85</c:v>
                </c:pt>
                <c:pt idx="30">
                  <c:v>76</c:v>
                </c:pt>
                <c:pt idx="31">
                  <c:v>75</c:v>
                </c:pt>
                <c:pt idx="32">
                  <c:v>87</c:v>
                </c:pt>
                <c:pt idx="33">
                  <c:v>76</c:v>
                </c:pt>
                <c:pt idx="34">
                  <c:v>70</c:v>
                </c:pt>
                <c:pt idx="35">
                  <c:v>70</c:v>
                </c:pt>
                <c:pt idx="36">
                  <c:v>72</c:v>
                </c:pt>
                <c:pt idx="37">
                  <c:v>79</c:v>
                </c:pt>
                <c:pt idx="38">
                  <c:v>88</c:v>
                </c:pt>
                <c:pt idx="39">
                  <c:v>96</c:v>
                </c:pt>
                <c:pt idx="40">
                  <c:v>138</c:v>
                </c:pt>
                <c:pt idx="41">
                  <c:v>126</c:v>
                </c:pt>
                <c:pt idx="42">
                  <c:v>135</c:v>
                </c:pt>
                <c:pt idx="43">
                  <c:v>119</c:v>
                </c:pt>
                <c:pt idx="44">
                  <c:v>121</c:v>
                </c:pt>
                <c:pt idx="45">
                  <c:v>117</c:v>
                </c:pt>
                <c:pt idx="46">
                  <c:v>122</c:v>
                </c:pt>
                <c:pt idx="47">
                  <c:v>132</c:v>
                </c:pt>
                <c:pt idx="48">
                  <c:v>96</c:v>
                </c:pt>
                <c:pt idx="49">
                  <c:v>76</c:v>
                </c:pt>
                <c:pt idx="50">
                  <c:v>155</c:v>
                </c:pt>
                <c:pt idx="51">
                  <c:v>152</c:v>
                </c:pt>
                <c:pt idx="52">
                  <c:v>171</c:v>
                </c:pt>
                <c:pt idx="53">
                  <c:v>148</c:v>
                </c:pt>
                <c:pt idx="54">
                  <c:v>143</c:v>
                </c:pt>
                <c:pt idx="55">
                  <c:v>141</c:v>
                </c:pt>
                <c:pt idx="56">
                  <c:v>160</c:v>
                </c:pt>
                <c:pt idx="57">
                  <c:v>149</c:v>
                </c:pt>
                <c:pt idx="58">
                  <c:v>157</c:v>
                </c:pt>
                <c:pt idx="59">
                  <c:v>138</c:v>
                </c:pt>
                <c:pt idx="60">
                  <c:v>154</c:v>
                </c:pt>
                <c:pt idx="61">
                  <c:v>173</c:v>
                </c:pt>
                <c:pt idx="62">
                  <c:v>185</c:v>
                </c:pt>
                <c:pt idx="63">
                  <c:v>180</c:v>
                </c:pt>
                <c:pt idx="64">
                  <c:v>226</c:v>
                </c:pt>
                <c:pt idx="65">
                  <c:v>225</c:v>
                </c:pt>
                <c:pt idx="66">
                  <c:v>196</c:v>
                </c:pt>
                <c:pt idx="67">
                  <c:v>195</c:v>
                </c:pt>
                <c:pt idx="68">
                  <c:v>193</c:v>
                </c:pt>
                <c:pt idx="69">
                  <c:v>193</c:v>
                </c:pt>
                <c:pt idx="70" formatCode="#,##0">
                  <c:v>217</c:v>
                </c:pt>
                <c:pt idx="71" formatCode="#,##0">
                  <c:v>234</c:v>
                </c:pt>
                <c:pt idx="72" formatCode="#,##0">
                  <c:v>237</c:v>
                </c:pt>
                <c:pt idx="73" formatCode="#,##0">
                  <c:v>227</c:v>
                </c:pt>
                <c:pt idx="74" formatCode="#,##0">
                  <c:v>222</c:v>
                </c:pt>
                <c:pt idx="75" formatCode="#,##0">
                  <c:v>230</c:v>
                </c:pt>
                <c:pt idx="76" formatCode="#,##0">
                  <c:v>268</c:v>
                </c:pt>
                <c:pt idx="77" formatCode="#,##0">
                  <c:v>286</c:v>
                </c:pt>
                <c:pt idx="78" formatCode="#,##0">
                  <c:v>304</c:v>
                </c:pt>
                <c:pt idx="79" formatCode="#,##0">
                  <c:v>315</c:v>
                </c:pt>
                <c:pt idx="80" formatCode="#,##0">
                  <c:v>355</c:v>
                </c:pt>
                <c:pt idx="81" formatCode="#,##0">
                  <c:v>356</c:v>
                </c:pt>
                <c:pt idx="82" formatCode="#,##0">
                  <c:v>379</c:v>
                </c:pt>
                <c:pt idx="83" formatCode="#,##0">
                  <c:v>379</c:v>
                </c:pt>
                <c:pt idx="84" formatCode="#,##0">
                  <c:v>364</c:v>
                </c:pt>
                <c:pt idx="85" formatCode="#,##0">
                  <c:v>400</c:v>
                </c:pt>
                <c:pt idx="86" formatCode="#,##0">
                  <c:v>407</c:v>
                </c:pt>
                <c:pt idx="87" formatCode="#,##0">
                  <c:v>361</c:v>
                </c:pt>
                <c:pt idx="88" formatCode="#,##0">
                  <c:v>363</c:v>
                </c:pt>
                <c:pt idx="89" formatCode="#,##0">
                  <c:v>389</c:v>
                </c:pt>
                <c:pt idx="90" formatCode="#,##0">
                  <c:v>406</c:v>
                </c:pt>
                <c:pt idx="91" formatCode="#,##0">
                  <c:v>447</c:v>
                </c:pt>
                <c:pt idx="92" formatCode="#,##0">
                  <c:v>497</c:v>
                </c:pt>
                <c:pt idx="93" formatCode="#,##0">
                  <c:v>538</c:v>
                </c:pt>
                <c:pt idx="94" formatCode="#,##0">
                  <c:v>570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andmed!$N$47:$N$142</c:f>
              <c:numCache>
                <c:formatCode>#,##0</c:formatCode>
                <c:ptCount val="96"/>
                <c:pt idx="0">
                  <c:v>44</c:v>
                </c:pt>
                <c:pt idx="1">
                  <c:v>60</c:v>
                </c:pt>
                <c:pt idx="2">
                  <c:v>83</c:v>
                </c:pt>
                <c:pt idx="3">
                  <c:v>60</c:v>
                </c:pt>
                <c:pt idx="4">
                  <c:v>51</c:v>
                </c:pt>
                <c:pt idx="5">
                  <c:v>41</c:v>
                </c:pt>
                <c:pt idx="6">
                  <c:v>62</c:v>
                </c:pt>
                <c:pt idx="7">
                  <c:v>49</c:v>
                </c:pt>
                <c:pt idx="8">
                  <c:v>34</c:v>
                </c:pt>
                <c:pt idx="9">
                  <c:v>36</c:v>
                </c:pt>
                <c:pt idx="10">
                  <c:v>41</c:v>
                </c:pt>
                <c:pt idx="11">
                  <c:v>39</c:v>
                </c:pt>
                <c:pt idx="12">
                  <c:v>38</c:v>
                </c:pt>
                <c:pt idx="13">
                  <c:v>54</c:v>
                </c:pt>
                <c:pt idx="14">
                  <c:v>49</c:v>
                </c:pt>
                <c:pt idx="15">
                  <c:v>61</c:v>
                </c:pt>
                <c:pt idx="16">
                  <c:v>57</c:v>
                </c:pt>
                <c:pt idx="17">
                  <c:v>36</c:v>
                </c:pt>
                <c:pt idx="18">
                  <c:v>56</c:v>
                </c:pt>
                <c:pt idx="19">
                  <c:v>27</c:v>
                </c:pt>
                <c:pt idx="20">
                  <c:v>42</c:v>
                </c:pt>
                <c:pt idx="21">
                  <c:v>46</c:v>
                </c:pt>
                <c:pt idx="22">
                  <c:v>34</c:v>
                </c:pt>
                <c:pt idx="23">
                  <c:v>26</c:v>
                </c:pt>
                <c:pt idx="24">
                  <c:v>20</c:v>
                </c:pt>
                <c:pt idx="25">
                  <c:v>39</c:v>
                </c:pt>
                <c:pt idx="26">
                  <c:v>38</c:v>
                </c:pt>
                <c:pt idx="27">
                  <c:v>43</c:v>
                </c:pt>
                <c:pt idx="28">
                  <c:v>31</c:v>
                </c:pt>
                <c:pt idx="29">
                  <c:v>40</c:v>
                </c:pt>
                <c:pt idx="30">
                  <c:v>31</c:v>
                </c:pt>
                <c:pt idx="31">
                  <c:v>43</c:v>
                </c:pt>
                <c:pt idx="32">
                  <c:v>35</c:v>
                </c:pt>
                <c:pt idx="33">
                  <c:v>46</c:v>
                </c:pt>
                <c:pt idx="34">
                  <c:v>52</c:v>
                </c:pt>
                <c:pt idx="35">
                  <c:v>48</c:v>
                </c:pt>
                <c:pt idx="36">
                  <c:v>39</c:v>
                </c:pt>
                <c:pt idx="37">
                  <c:v>62</c:v>
                </c:pt>
                <c:pt idx="38">
                  <c:v>46</c:v>
                </c:pt>
                <c:pt idx="39">
                  <c:v>62</c:v>
                </c:pt>
                <c:pt idx="40">
                  <c:v>44</c:v>
                </c:pt>
                <c:pt idx="41">
                  <c:v>43</c:v>
                </c:pt>
                <c:pt idx="42">
                  <c:v>43</c:v>
                </c:pt>
                <c:pt idx="43">
                  <c:v>48</c:v>
                </c:pt>
                <c:pt idx="44">
                  <c:v>59</c:v>
                </c:pt>
                <c:pt idx="45">
                  <c:v>59</c:v>
                </c:pt>
                <c:pt idx="46">
                  <c:v>62</c:v>
                </c:pt>
                <c:pt idx="47">
                  <c:v>36</c:v>
                </c:pt>
                <c:pt idx="48">
                  <c:v>32</c:v>
                </c:pt>
                <c:pt idx="49">
                  <c:v>39</c:v>
                </c:pt>
                <c:pt idx="50">
                  <c:v>36</c:v>
                </c:pt>
                <c:pt idx="51">
                  <c:v>43</c:v>
                </c:pt>
                <c:pt idx="52">
                  <c:v>42</c:v>
                </c:pt>
                <c:pt idx="53">
                  <c:v>54</c:v>
                </c:pt>
                <c:pt idx="54">
                  <c:v>38</c:v>
                </c:pt>
                <c:pt idx="55">
                  <c:v>35</c:v>
                </c:pt>
                <c:pt idx="56">
                  <c:v>45</c:v>
                </c:pt>
                <c:pt idx="57">
                  <c:v>35</c:v>
                </c:pt>
                <c:pt idx="58">
                  <c:v>45</c:v>
                </c:pt>
                <c:pt idx="59">
                  <c:v>38</c:v>
                </c:pt>
                <c:pt idx="60">
                  <c:v>55</c:v>
                </c:pt>
                <c:pt idx="61">
                  <c:v>42</c:v>
                </c:pt>
                <c:pt idx="62">
                  <c:v>52</c:v>
                </c:pt>
                <c:pt idx="63">
                  <c:v>41</c:v>
                </c:pt>
                <c:pt idx="64">
                  <c:v>59</c:v>
                </c:pt>
                <c:pt idx="65">
                  <c:v>52</c:v>
                </c:pt>
                <c:pt idx="66">
                  <c:v>72</c:v>
                </c:pt>
                <c:pt idx="67">
                  <c:v>37</c:v>
                </c:pt>
                <c:pt idx="68">
                  <c:v>57</c:v>
                </c:pt>
                <c:pt idx="69">
                  <c:v>66</c:v>
                </c:pt>
                <c:pt idx="70">
                  <c:v>52</c:v>
                </c:pt>
                <c:pt idx="71">
                  <c:v>41</c:v>
                </c:pt>
                <c:pt idx="72">
                  <c:v>49</c:v>
                </c:pt>
                <c:pt idx="73">
                  <c:v>63</c:v>
                </c:pt>
                <c:pt idx="74">
                  <c:v>54</c:v>
                </c:pt>
                <c:pt idx="75">
                  <c:v>59</c:v>
                </c:pt>
                <c:pt idx="76">
                  <c:v>59</c:v>
                </c:pt>
                <c:pt idx="77">
                  <c:v>32</c:v>
                </c:pt>
                <c:pt idx="78">
                  <c:v>40</c:v>
                </c:pt>
                <c:pt idx="79">
                  <c:v>39</c:v>
                </c:pt>
                <c:pt idx="80">
                  <c:v>46</c:v>
                </c:pt>
                <c:pt idx="81">
                  <c:v>60</c:v>
                </c:pt>
                <c:pt idx="82">
                  <c:v>61</c:v>
                </c:pt>
                <c:pt idx="83">
                  <c:v>60</c:v>
                </c:pt>
                <c:pt idx="84">
                  <c:v>59</c:v>
                </c:pt>
                <c:pt idx="85">
                  <c:v>45</c:v>
                </c:pt>
                <c:pt idx="86">
                  <c:v>60</c:v>
                </c:pt>
                <c:pt idx="87">
                  <c:v>68</c:v>
                </c:pt>
                <c:pt idx="88">
                  <c:v>56</c:v>
                </c:pt>
                <c:pt idx="89">
                  <c:v>40</c:v>
                </c:pt>
                <c:pt idx="90">
                  <c:v>46</c:v>
                </c:pt>
                <c:pt idx="91">
                  <c:v>54</c:v>
                </c:pt>
                <c:pt idx="92">
                  <c:v>58</c:v>
                </c:pt>
                <c:pt idx="93">
                  <c:v>75</c:v>
                </c:pt>
                <c:pt idx="94">
                  <c:v>49</c:v>
                </c:pt>
              </c:numCache>
            </c:numRef>
          </c:val>
        </c:ser>
        <c:overlap val="100"/>
        <c:axId val="45394560"/>
        <c:axId val="56713600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0000000000000112E-2"/>
                  <c:y val="4.1425575425792345E-2"/>
                </c:manualLayout>
              </c:layout>
              <c:tx>
                <c:strRef>
                  <c:f>'Pak-teh'!$E$86</c:f>
                  <c:strCache>
                    <c:ptCount val="1"/>
                    <c:pt idx="0">
                      <c:v>486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{C95E8CCE-F773-41BD-916E-3B9DC7A9852C}</c15:txfldGUID>
                      <c15:f>'Pak-teh'!$E$86</c15:f>
                      <c15:dlblFieldTableCache>
                        <c:ptCount val="1"/>
                        <c:pt idx="0">
                          <c:v>486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andmed!$O$47:$O$142</c:f>
              <c:numCache>
                <c:formatCode>#,##0</c:formatCode>
                <c:ptCount val="96"/>
                <c:pt idx="0">
                  <c:v>623.45813147904335</c:v>
                </c:pt>
                <c:pt idx="1">
                  <c:v>779.4664655580126</c:v>
                </c:pt>
                <c:pt idx="2">
                  <c:v>763.16899518106152</c:v>
                </c:pt>
                <c:pt idx="3">
                  <c:v>745.40155688775815</c:v>
                </c:pt>
                <c:pt idx="4">
                  <c:v>843.18637914946385</c:v>
                </c:pt>
                <c:pt idx="5">
                  <c:v>703.15595720476017</c:v>
                </c:pt>
                <c:pt idx="6">
                  <c:v>518.77085117533545</c:v>
                </c:pt>
                <c:pt idx="7">
                  <c:v>610.61189012309387</c:v>
                </c:pt>
                <c:pt idx="8">
                  <c:v>795.25264274666722</c:v>
                </c:pt>
                <c:pt idx="9">
                  <c:v>724.37462451906492</c:v>
                </c:pt>
                <c:pt idx="10">
                  <c:v>637.00740096890058</c:v>
                </c:pt>
                <c:pt idx="11">
                  <c:v>756.96956527296641</c:v>
                </c:pt>
                <c:pt idx="12">
                  <c:v>638.15781064256771</c:v>
                </c:pt>
                <c:pt idx="13">
                  <c:v>682.38467143021489</c:v>
                </c:pt>
                <c:pt idx="14">
                  <c:v>723.28812649393456</c:v>
                </c:pt>
                <c:pt idx="15">
                  <c:v>671.64751447598815</c:v>
                </c:pt>
                <c:pt idx="16">
                  <c:v>629.91320798128652</c:v>
                </c:pt>
                <c:pt idx="17">
                  <c:v>543.37683586210449</c:v>
                </c:pt>
                <c:pt idx="18">
                  <c:v>563.95638669103812</c:v>
                </c:pt>
                <c:pt idx="19">
                  <c:v>469.49497015326017</c:v>
                </c:pt>
                <c:pt idx="20">
                  <c:v>555.96743062390533</c:v>
                </c:pt>
                <c:pt idx="21">
                  <c:v>505.09375838840378</c:v>
                </c:pt>
                <c:pt idx="22">
                  <c:v>454.92311428680972</c:v>
                </c:pt>
                <c:pt idx="23">
                  <c:v>509.69539708307229</c:v>
                </c:pt>
                <c:pt idx="24">
                  <c:v>401.17341786714036</c:v>
                </c:pt>
                <c:pt idx="25">
                  <c:v>387.30459013459807</c:v>
                </c:pt>
                <c:pt idx="26">
                  <c:v>348.44630782406404</c:v>
                </c:pt>
                <c:pt idx="27">
                  <c:v>322.05079697825715</c:v>
                </c:pt>
                <c:pt idx="28">
                  <c:v>312.08057980647544</c:v>
                </c:pt>
                <c:pt idx="29">
                  <c:v>305.94506154691754</c:v>
                </c:pt>
                <c:pt idx="30">
                  <c:v>256.22179898508278</c:v>
                </c:pt>
                <c:pt idx="31">
                  <c:v>274.62835376375705</c:v>
                </c:pt>
                <c:pt idx="32">
                  <c:v>258.01132514412069</c:v>
                </c:pt>
                <c:pt idx="33">
                  <c:v>255.39094755410127</c:v>
                </c:pt>
                <c:pt idx="34">
                  <c:v>268.36501220712478</c:v>
                </c:pt>
                <c:pt idx="35">
                  <c:v>262.42122889317795</c:v>
                </c:pt>
                <c:pt idx="36">
                  <c:v>267.21460253345788</c:v>
                </c:pt>
                <c:pt idx="37">
                  <c:v>261.6542891107336</c:v>
                </c:pt>
                <c:pt idx="38">
                  <c:v>286.64374368872478</c:v>
                </c:pt>
                <c:pt idx="39">
                  <c:v>289.00847468459602</c:v>
                </c:pt>
                <c:pt idx="40">
                  <c:v>273.7975023327752</c:v>
                </c:pt>
                <c:pt idx="41">
                  <c:v>296.80569580611768</c:v>
                </c:pt>
                <c:pt idx="42">
                  <c:v>286.32418544603928</c:v>
                </c:pt>
                <c:pt idx="43">
                  <c:v>283.51207291040868</c:v>
                </c:pt>
                <c:pt idx="44">
                  <c:v>295.39963953830227</c:v>
                </c:pt>
                <c:pt idx="45">
                  <c:v>290.03106106118884</c:v>
                </c:pt>
                <c:pt idx="46">
                  <c:v>264.72204824051215</c:v>
                </c:pt>
                <c:pt idx="47">
                  <c:v>245.78</c:v>
                </c:pt>
                <c:pt idx="48">
                  <c:v>284.51</c:v>
                </c:pt>
                <c:pt idx="49">
                  <c:v>294.10000000000002</c:v>
                </c:pt>
                <c:pt idx="50">
                  <c:v>276.24</c:v>
                </c:pt>
                <c:pt idx="51">
                  <c:v>306.2299999999999</c:v>
                </c:pt>
                <c:pt idx="52">
                  <c:v>286.68</c:v>
                </c:pt>
                <c:pt idx="53">
                  <c:v>285.89</c:v>
                </c:pt>
                <c:pt idx="54">
                  <c:v>302.83</c:v>
                </c:pt>
                <c:pt idx="55">
                  <c:v>256.9199999999999</c:v>
                </c:pt>
                <c:pt idx="56">
                  <c:v>302.9899999999999</c:v>
                </c:pt>
                <c:pt idx="57">
                  <c:v>280.42999999999989</c:v>
                </c:pt>
                <c:pt idx="58">
                  <c:v>321.83999999999986</c:v>
                </c:pt>
                <c:pt idx="59">
                  <c:v>334</c:v>
                </c:pt>
                <c:pt idx="60">
                  <c:v>290.36</c:v>
                </c:pt>
                <c:pt idx="61">
                  <c:v>361.68</c:v>
                </c:pt>
                <c:pt idx="62">
                  <c:v>365.39</c:v>
                </c:pt>
                <c:pt idx="63">
                  <c:v>388.31</c:v>
                </c:pt>
                <c:pt idx="64">
                  <c:v>325.20999999999987</c:v>
                </c:pt>
                <c:pt idx="65">
                  <c:v>378.21</c:v>
                </c:pt>
                <c:pt idx="66">
                  <c:v>375.07</c:v>
                </c:pt>
                <c:pt idx="67">
                  <c:v>351</c:v>
                </c:pt>
                <c:pt idx="68">
                  <c:v>346.16</c:v>
                </c:pt>
                <c:pt idx="69">
                  <c:v>347.01</c:v>
                </c:pt>
                <c:pt idx="70">
                  <c:v>377.6</c:v>
                </c:pt>
                <c:pt idx="71">
                  <c:v>373.33</c:v>
                </c:pt>
                <c:pt idx="72">
                  <c:v>397.45</c:v>
                </c:pt>
                <c:pt idx="73">
                  <c:v>399.74</c:v>
                </c:pt>
                <c:pt idx="74">
                  <c:v>386.16</c:v>
                </c:pt>
                <c:pt idx="75">
                  <c:v>464</c:v>
                </c:pt>
                <c:pt idx="76">
                  <c:v>419.03</c:v>
                </c:pt>
                <c:pt idx="77">
                  <c:v>408.11</c:v>
                </c:pt>
                <c:pt idx="78">
                  <c:v>385.40999999999991</c:v>
                </c:pt>
                <c:pt idx="79">
                  <c:v>414</c:v>
                </c:pt>
                <c:pt idx="80">
                  <c:v>440.37</c:v>
                </c:pt>
                <c:pt idx="81">
                  <c:v>434</c:v>
                </c:pt>
                <c:pt idx="82">
                  <c:v>430</c:v>
                </c:pt>
                <c:pt idx="83">
                  <c:v>452</c:v>
                </c:pt>
                <c:pt idx="84" formatCode="#,##0.0">
                  <c:v>447</c:v>
                </c:pt>
                <c:pt idx="85">
                  <c:v>490.05</c:v>
                </c:pt>
                <c:pt idx="86">
                  <c:v>472</c:v>
                </c:pt>
                <c:pt idx="87">
                  <c:v>481</c:v>
                </c:pt>
                <c:pt idx="88">
                  <c:v>502</c:v>
                </c:pt>
                <c:pt idx="89">
                  <c:v>483</c:v>
                </c:pt>
                <c:pt idx="90">
                  <c:v>482</c:v>
                </c:pt>
                <c:pt idx="91">
                  <c:v>457</c:v>
                </c:pt>
                <c:pt idx="92">
                  <c:v>519</c:v>
                </c:pt>
                <c:pt idx="93">
                  <c:v>488</c:v>
                </c:pt>
                <c:pt idx="94">
                  <c:v>486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7037037037037188E-2"/>
                  <c:y val="-3.2704401651941391E-2"/>
                </c:manualLayout>
              </c:layout>
              <c:tx>
                <c:strRef>
                  <c:f>'Pak-teh'!$F$86</c:f>
                  <c:strCache>
                    <c:ptCount val="1"/>
                    <c:pt idx="0">
                      <c:v>650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{B8AC3024-831B-49E8-8BC0-213FD43C57DF}</c15:txfldGUID>
                      <c15:f>'Pak-teh'!$F$86</c15:f>
                      <c15:dlblFieldTableCache>
                        <c:ptCount val="1"/>
                        <c:pt idx="0">
                          <c:v>650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andmed'!$C$4:$C$99</c:f>
              <c:numCache>
                <c:formatCode>General</c:formatCode>
                <c:ptCount val="96"/>
                <c:pt idx="0">
                  <c:v>994</c:v>
                </c:pt>
                <c:pt idx="1">
                  <c:v>1039</c:v>
                </c:pt>
                <c:pt idx="2">
                  <c:v>1075</c:v>
                </c:pt>
                <c:pt idx="3">
                  <c:v>1048</c:v>
                </c:pt>
                <c:pt idx="4">
                  <c:v>1052</c:v>
                </c:pt>
                <c:pt idx="5">
                  <c:v>1060</c:v>
                </c:pt>
                <c:pt idx="6">
                  <c:v>1057</c:v>
                </c:pt>
                <c:pt idx="7">
                  <c:v>1033</c:v>
                </c:pt>
                <c:pt idx="8">
                  <c:v>1050</c:v>
                </c:pt>
                <c:pt idx="9">
                  <c:v>1046</c:v>
                </c:pt>
                <c:pt idx="10">
                  <c:v>1022</c:v>
                </c:pt>
                <c:pt idx="11">
                  <c:v>1008</c:v>
                </c:pt>
                <c:pt idx="12">
                  <c:v>976</c:v>
                </c:pt>
                <c:pt idx="13">
                  <c:v>950</c:v>
                </c:pt>
                <c:pt idx="14">
                  <c:v>933</c:v>
                </c:pt>
                <c:pt idx="15">
                  <c:v>922</c:v>
                </c:pt>
                <c:pt idx="16">
                  <c:v>958</c:v>
                </c:pt>
                <c:pt idx="17">
                  <c:v>900</c:v>
                </c:pt>
                <c:pt idx="18">
                  <c:v>868</c:v>
                </c:pt>
                <c:pt idx="19">
                  <c:v>859</c:v>
                </c:pt>
                <c:pt idx="20">
                  <c:v>831</c:v>
                </c:pt>
                <c:pt idx="21">
                  <c:v>873</c:v>
                </c:pt>
                <c:pt idx="22">
                  <c:v>769</c:v>
                </c:pt>
                <c:pt idx="23">
                  <c:v>756</c:v>
                </c:pt>
                <c:pt idx="24">
                  <c:v>725</c:v>
                </c:pt>
                <c:pt idx="25">
                  <c:v>740</c:v>
                </c:pt>
                <c:pt idx="26">
                  <c:v>653</c:v>
                </c:pt>
                <c:pt idx="27">
                  <c:v>658</c:v>
                </c:pt>
                <c:pt idx="28">
                  <c:v>646</c:v>
                </c:pt>
                <c:pt idx="29">
                  <c:v>650</c:v>
                </c:pt>
                <c:pt idx="30">
                  <c:v>604</c:v>
                </c:pt>
                <c:pt idx="31">
                  <c:v>597</c:v>
                </c:pt>
                <c:pt idx="32">
                  <c:v>560</c:v>
                </c:pt>
                <c:pt idx="33">
                  <c:v>520</c:v>
                </c:pt>
                <c:pt idx="34">
                  <c:v>514</c:v>
                </c:pt>
                <c:pt idx="35">
                  <c:v>526</c:v>
                </c:pt>
                <c:pt idx="36">
                  <c:v>510</c:v>
                </c:pt>
                <c:pt idx="37">
                  <c:v>515</c:v>
                </c:pt>
                <c:pt idx="38">
                  <c:v>513</c:v>
                </c:pt>
                <c:pt idx="39">
                  <c:v>496</c:v>
                </c:pt>
                <c:pt idx="40">
                  <c:v>459</c:v>
                </c:pt>
                <c:pt idx="41">
                  <c:v>456</c:v>
                </c:pt>
                <c:pt idx="42">
                  <c:v>443</c:v>
                </c:pt>
                <c:pt idx="43">
                  <c:v>457</c:v>
                </c:pt>
                <c:pt idx="44">
                  <c:v>481</c:v>
                </c:pt>
                <c:pt idx="45">
                  <c:v>472</c:v>
                </c:pt>
                <c:pt idx="46">
                  <c:v>474</c:v>
                </c:pt>
                <c:pt idx="47">
                  <c:v>424</c:v>
                </c:pt>
                <c:pt idx="48">
                  <c:v>454</c:v>
                </c:pt>
                <c:pt idx="49">
                  <c:v>493</c:v>
                </c:pt>
                <c:pt idx="50">
                  <c:v>451</c:v>
                </c:pt>
                <c:pt idx="51">
                  <c:v>457</c:v>
                </c:pt>
                <c:pt idx="52">
                  <c:v>447</c:v>
                </c:pt>
                <c:pt idx="53">
                  <c:v>470</c:v>
                </c:pt>
                <c:pt idx="54">
                  <c:v>441</c:v>
                </c:pt>
                <c:pt idx="55">
                  <c:v>420</c:v>
                </c:pt>
                <c:pt idx="56">
                  <c:v>416</c:v>
                </c:pt>
                <c:pt idx="57">
                  <c:v>422</c:v>
                </c:pt>
                <c:pt idx="58">
                  <c:v>454</c:v>
                </c:pt>
                <c:pt idx="59">
                  <c:v>467</c:v>
                </c:pt>
                <c:pt idx="60">
                  <c:v>460</c:v>
                </c:pt>
                <c:pt idx="61">
                  <c:v>473</c:v>
                </c:pt>
                <c:pt idx="62">
                  <c:v>458</c:v>
                </c:pt>
                <c:pt idx="63">
                  <c:v>447</c:v>
                </c:pt>
                <c:pt idx="64">
                  <c:v>468</c:v>
                </c:pt>
                <c:pt idx="65">
                  <c:v>472</c:v>
                </c:pt>
                <c:pt idx="66">
                  <c:v>502</c:v>
                </c:pt>
                <c:pt idx="67">
                  <c:v>503</c:v>
                </c:pt>
                <c:pt idx="68">
                  <c:v>529</c:v>
                </c:pt>
                <c:pt idx="69">
                  <c:v>529</c:v>
                </c:pt>
                <c:pt idx="70" formatCode="#,##0">
                  <c:v>503</c:v>
                </c:pt>
                <c:pt idx="71" formatCode="#,##0">
                  <c:v>507</c:v>
                </c:pt>
                <c:pt idx="72" formatCode="#,##0">
                  <c:v>524</c:v>
                </c:pt>
                <c:pt idx="73" formatCode="#,##0">
                  <c:v>552</c:v>
                </c:pt>
                <c:pt idx="74" formatCode="#,##0">
                  <c:v>535</c:v>
                </c:pt>
                <c:pt idx="75" formatCode="#,##0">
                  <c:v>574</c:v>
                </c:pt>
                <c:pt idx="76" formatCode="#,##0">
                  <c:v>577</c:v>
                </c:pt>
                <c:pt idx="77" formatCode="#,##0">
                  <c:v>577</c:v>
                </c:pt>
                <c:pt idx="78" formatCode="#,##0">
                  <c:v>572</c:v>
                </c:pt>
                <c:pt idx="79" formatCode="#,##0">
                  <c:v>572</c:v>
                </c:pt>
                <c:pt idx="80" formatCode="#,##0">
                  <c:v>609</c:v>
                </c:pt>
                <c:pt idx="81" formatCode="#,##0">
                  <c:v>629</c:v>
                </c:pt>
                <c:pt idx="82" formatCode="#,##0">
                  <c:v>628</c:v>
                </c:pt>
                <c:pt idx="83" formatCode="#,##0">
                  <c:v>652</c:v>
                </c:pt>
                <c:pt idx="84" formatCode="#,##0">
                  <c:v>645</c:v>
                </c:pt>
                <c:pt idx="85" formatCode="#,##0">
                  <c:v>669</c:v>
                </c:pt>
                <c:pt idx="86" formatCode="#,##0">
                  <c:v>669</c:v>
                </c:pt>
                <c:pt idx="87" formatCode="#,##0">
                  <c:v>665</c:v>
                </c:pt>
                <c:pt idx="88" formatCode="#,##0">
                  <c:v>675</c:v>
                </c:pt>
                <c:pt idx="89" formatCode="#,##0">
                  <c:v>672</c:v>
                </c:pt>
                <c:pt idx="90" formatCode="#,##0">
                  <c:v>671</c:v>
                </c:pt>
                <c:pt idx="91" formatCode="#,##0">
                  <c:v>670</c:v>
                </c:pt>
                <c:pt idx="92" formatCode="#,##0">
                  <c:v>661</c:v>
                </c:pt>
                <c:pt idx="93" formatCode="#,##0">
                  <c:v>658</c:v>
                </c:pt>
                <c:pt idx="94" formatCode="#,##0">
                  <c:v>650</c:v>
                </c:pt>
              </c:numCache>
            </c:numRef>
          </c:val>
        </c:ser>
        <c:marker val="1"/>
        <c:axId val="56715520"/>
        <c:axId val="56729600"/>
      </c:lineChart>
      <c:catAx>
        <c:axId val="4539456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713600"/>
        <c:crosses val="autoZero"/>
        <c:auto val="1"/>
        <c:lblAlgn val="ctr"/>
        <c:lblOffset val="100"/>
        <c:tickLblSkip val="3"/>
        <c:tickMarkSkip val="1"/>
      </c:catAx>
      <c:valAx>
        <c:axId val="56713600"/>
        <c:scaling>
          <c:orientation val="minMax"/>
          <c:max val="65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19249429886837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45394560"/>
        <c:crosses val="autoZero"/>
        <c:crossBetween val="between"/>
        <c:majorUnit val="50"/>
        <c:minorUnit val="30"/>
      </c:valAx>
      <c:catAx>
        <c:axId val="56715520"/>
        <c:scaling>
          <c:orientation val="minMax"/>
        </c:scaling>
        <c:delete val="1"/>
        <c:axPos val="b"/>
        <c:tickLblPos val="none"/>
        <c:crossAx val="56729600"/>
        <c:crosses val="autoZero"/>
        <c:auto val="1"/>
        <c:lblAlgn val="ctr"/>
        <c:lblOffset val="100"/>
      </c:catAx>
      <c:valAx>
        <c:axId val="56729600"/>
        <c:scaling>
          <c:orientation val="minMax"/>
          <c:max val="1300"/>
          <c:min val="0"/>
        </c:scaling>
        <c:axPos val="r"/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6715520"/>
        <c:crosses val="max"/>
        <c:crossBetween val="between"/>
        <c:majorUnit val="100"/>
        <c:minorUnit val="4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2246941045606246E-3"/>
          <c:y val="0.94590163934426252"/>
          <c:w val="0.99777530589543939"/>
          <c:h val="5.245901639344265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Kohtla-Järve korteriomandid</a:t>
            </a:r>
          </a:p>
        </c:rich>
      </c:tx>
      <c:layout>
        <c:manualLayout>
          <c:xMode val="edge"/>
          <c:yMode val="edge"/>
          <c:x val="0.27519020122484711"/>
          <c:y val="4.7308419160212785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20512820512819"/>
          <c:y val="0.16530278232405887"/>
          <c:w val="0.71348940914158365"/>
          <c:h val="0.66121112929623549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andmed!$A$59:$A$142</c:f>
              <c:strCache>
                <c:ptCount val="84"/>
                <c:pt idx="0">
                  <c:v>1.2008</c:v>
                </c:pt>
                <c:pt idx="1">
                  <c:v>2.2008</c:v>
                </c:pt>
                <c:pt idx="2">
                  <c:v>3.2008</c:v>
                </c:pt>
                <c:pt idx="3">
                  <c:v>4.2008</c:v>
                </c:pt>
                <c:pt idx="4">
                  <c:v>5.2008</c:v>
                </c:pt>
                <c:pt idx="5">
                  <c:v>6.2008</c:v>
                </c:pt>
                <c:pt idx="6">
                  <c:v>7.2008</c:v>
                </c:pt>
                <c:pt idx="7">
                  <c:v>8.2008</c:v>
                </c:pt>
                <c:pt idx="8">
                  <c:v>9.2008</c:v>
                </c:pt>
                <c:pt idx="9">
                  <c:v>10.2008</c:v>
                </c:pt>
                <c:pt idx="10">
                  <c:v>11.2008</c:v>
                </c:pt>
                <c:pt idx="11">
                  <c:v>12.2008</c:v>
                </c:pt>
                <c:pt idx="12">
                  <c:v>1.2009</c:v>
                </c:pt>
                <c:pt idx="13">
                  <c:v>2.2009</c:v>
                </c:pt>
                <c:pt idx="14">
                  <c:v>3.2009</c:v>
                </c:pt>
                <c:pt idx="15">
                  <c:v>4.2009</c:v>
                </c:pt>
                <c:pt idx="16">
                  <c:v>5.2009</c:v>
                </c:pt>
                <c:pt idx="17">
                  <c:v>6.2009</c:v>
                </c:pt>
                <c:pt idx="18">
                  <c:v>7.2009</c:v>
                </c:pt>
                <c:pt idx="19">
                  <c:v>8.2009</c:v>
                </c:pt>
                <c:pt idx="20">
                  <c:v>9.2009</c:v>
                </c:pt>
                <c:pt idx="21">
                  <c:v>10.2009</c:v>
                </c:pt>
                <c:pt idx="22">
                  <c:v>11.2009</c:v>
                </c:pt>
                <c:pt idx="23">
                  <c:v>12.2009</c:v>
                </c:pt>
                <c:pt idx="24">
                  <c:v>1.2010</c:v>
                </c:pt>
                <c:pt idx="25">
                  <c:v>2.2010</c:v>
                </c:pt>
                <c:pt idx="26">
                  <c:v>3.2010</c:v>
                </c:pt>
                <c:pt idx="27">
                  <c:v>4.2010</c:v>
                </c:pt>
                <c:pt idx="28">
                  <c:v>5.2010</c:v>
                </c:pt>
                <c:pt idx="29">
                  <c:v>6.2010</c:v>
                </c:pt>
                <c:pt idx="30">
                  <c:v>7.2010</c:v>
                </c:pt>
                <c:pt idx="31">
                  <c:v>8.2010</c:v>
                </c:pt>
                <c:pt idx="32">
                  <c:v>9.2010</c:v>
                </c:pt>
                <c:pt idx="33">
                  <c:v>10.2010</c:v>
                </c:pt>
                <c:pt idx="34">
                  <c:v>11.2010</c:v>
                </c:pt>
                <c:pt idx="35">
                  <c:v>12.2010</c:v>
                </c:pt>
                <c:pt idx="36">
                  <c:v>1.2011</c:v>
                </c:pt>
                <c:pt idx="37">
                  <c:v>2.2011</c:v>
                </c:pt>
                <c:pt idx="38">
                  <c:v>3.2011</c:v>
                </c:pt>
                <c:pt idx="39">
                  <c:v>4.2011</c:v>
                </c:pt>
                <c:pt idx="40">
                  <c:v>5.2011</c:v>
                </c:pt>
                <c:pt idx="41">
                  <c:v>6.2011</c:v>
                </c:pt>
                <c:pt idx="42">
                  <c:v>7.2011</c:v>
                </c:pt>
                <c:pt idx="43">
                  <c:v>8.2011</c:v>
                </c:pt>
                <c:pt idx="44">
                  <c:v>9.2011</c:v>
                </c:pt>
                <c:pt idx="45">
                  <c:v>10.2011</c:v>
                </c:pt>
                <c:pt idx="46">
                  <c:v>11.2011</c:v>
                </c:pt>
                <c:pt idx="47">
                  <c:v>12.2011</c:v>
                </c:pt>
                <c:pt idx="48">
                  <c:v>01.2012</c:v>
                </c:pt>
                <c:pt idx="49">
                  <c:v>02.2012</c:v>
                </c:pt>
                <c:pt idx="50">
                  <c:v>03.2012</c:v>
                </c:pt>
                <c:pt idx="51">
                  <c:v>04.2012</c:v>
                </c:pt>
                <c:pt idx="52">
                  <c:v>05.2012</c:v>
                </c:pt>
                <c:pt idx="53">
                  <c:v>06.2012</c:v>
                </c:pt>
                <c:pt idx="54">
                  <c:v>07.2012</c:v>
                </c:pt>
                <c:pt idx="55">
                  <c:v>08.2012</c:v>
                </c:pt>
                <c:pt idx="56">
                  <c:v>09.2012</c:v>
                </c:pt>
                <c:pt idx="57">
                  <c:v>10.2012</c:v>
                </c:pt>
                <c:pt idx="58">
                  <c:v>11.2012</c:v>
                </c:pt>
                <c:pt idx="59">
                  <c:v>12.2012</c:v>
                </c:pt>
                <c:pt idx="60">
                  <c:v>01.2013</c:v>
                </c:pt>
                <c:pt idx="61">
                  <c:v>02.2013</c:v>
                </c:pt>
                <c:pt idx="62">
                  <c:v>03.2013</c:v>
                </c:pt>
                <c:pt idx="63">
                  <c:v>04.2013</c:v>
                </c:pt>
                <c:pt idx="64">
                  <c:v>05.2013</c:v>
                </c:pt>
                <c:pt idx="65">
                  <c:v>06.2013</c:v>
                </c:pt>
                <c:pt idx="66">
                  <c:v>07.2013</c:v>
                </c:pt>
                <c:pt idx="67">
                  <c:v>08.2013</c:v>
                </c:pt>
                <c:pt idx="68">
                  <c:v>09.2013</c:v>
                </c:pt>
                <c:pt idx="69">
                  <c:v>10.2013</c:v>
                </c:pt>
                <c:pt idx="70">
                  <c:v>11.2013</c:v>
                </c:pt>
                <c:pt idx="71">
                  <c:v>12.2013</c:v>
                </c:pt>
                <c:pt idx="72">
                  <c:v>01.2014</c:v>
                </c:pt>
                <c:pt idx="73">
                  <c:v>02.2014</c:v>
                </c:pt>
                <c:pt idx="74">
                  <c:v>03.2014</c:v>
                </c:pt>
                <c:pt idx="75">
                  <c:v>04.2014</c:v>
                </c:pt>
                <c:pt idx="76">
                  <c:v>05.2014</c:v>
                </c:pt>
                <c:pt idx="77">
                  <c:v>06.2014</c:v>
                </c:pt>
                <c:pt idx="78">
                  <c:v>07.2014</c:v>
                </c:pt>
                <c:pt idx="79">
                  <c:v>08.2014</c:v>
                </c:pt>
                <c:pt idx="80">
                  <c:v>09.2014</c:v>
                </c:pt>
                <c:pt idx="81">
                  <c:v>10.2014</c:v>
                </c:pt>
                <c:pt idx="82">
                  <c:v>11.2014</c:v>
                </c:pt>
                <c:pt idx="83">
                  <c:v>12.2014</c:v>
                </c:pt>
              </c:strCache>
            </c:strRef>
          </c:cat>
          <c:val>
            <c:numRef>
              <c:f>'pakkum andmed'!$X$16:$X$99</c:f>
              <c:numCache>
                <c:formatCode>General</c:formatCode>
                <c:ptCount val="84"/>
                <c:pt idx="0">
                  <c:v>435</c:v>
                </c:pt>
                <c:pt idx="1">
                  <c:v>462</c:v>
                </c:pt>
                <c:pt idx="2">
                  <c:v>438</c:v>
                </c:pt>
                <c:pt idx="3">
                  <c:v>447</c:v>
                </c:pt>
                <c:pt idx="4">
                  <c:v>455</c:v>
                </c:pt>
                <c:pt idx="5">
                  <c:v>417</c:v>
                </c:pt>
                <c:pt idx="6">
                  <c:v>407</c:v>
                </c:pt>
                <c:pt idx="7">
                  <c:v>393</c:v>
                </c:pt>
                <c:pt idx="8">
                  <c:v>390</c:v>
                </c:pt>
                <c:pt idx="9">
                  <c:v>422</c:v>
                </c:pt>
                <c:pt idx="10">
                  <c:v>408</c:v>
                </c:pt>
                <c:pt idx="11">
                  <c:v>372</c:v>
                </c:pt>
                <c:pt idx="12">
                  <c:v>442</c:v>
                </c:pt>
                <c:pt idx="13">
                  <c:v>335</c:v>
                </c:pt>
                <c:pt idx="14">
                  <c:v>332</c:v>
                </c:pt>
                <c:pt idx="15">
                  <c:v>332</c:v>
                </c:pt>
                <c:pt idx="16">
                  <c:v>330</c:v>
                </c:pt>
                <c:pt idx="17">
                  <c:v>328</c:v>
                </c:pt>
                <c:pt idx="18">
                  <c:v>329</c:v>
                </c:pt>
                <c:pt idx="19">
                  <c:v>337</c:v>
                </c:pt>
                <c:pt idx="20">
                  <c:v>351</c:v>
                </c:pt>
                <c:pt idx="21">
                  <c:v>348</c:v>
                </c:pt>
                <c:pt idx="22">
                  <c:v>349</c:v>
                </c:pt>
                <c:pt idx="23">
                  <c:v>349</c:v>
                </c:pt>
                <c:pt idx="24">
                  <c:v>344</c:v>
                </c:pt>
                <c:pt idx="25">
                  <c:v>329</c:v>
                </c:pt>
                <c:pt idx="26">
                  <c:v>332</c:v>
                </c:pt>
                <c:pt idx="27">
                  <c:v>329</c:v>
                </c:pt>
                <c:pt idx="28">
                  <c:v>368</c:v>
                </c:pt>
                <c:pt idx="29">
                  <c:v>385</c:v>
                </c:pt>
                <c:pt idx="30">
                  <c:v>395</c:v>
                </c:pt>
                <c:pt idx="31">
                  <c:v>392</c:v>
                </c:pt>
                <c:pt idx="32">
                  <c:v>426</c:v>
                </c:pt>
                <c:pt idx="33">
                  <c:v>418</c:v>
                </c:pt>
                <c:pt idx="34">
                  <c:v>408</c:v>
                </c:pt>
                <c:pt idx="35">
                  <c:v>394</c:v>
                </c:pt>
                <c:pt idx="36">
                  <c:v>353</c:v>
                </c:pt>
                <c:pt idx="37">
                  <c:v>336</c:v>
                </c:pt>
                <c:pt idx="38">
                  <c:v>385</c:v>
                </c:pt>
                <c:pt idx="39">
                  <c:v>380</c:v>
                </c:pt>
                <c:pt idx="40">
                  <c:v>407</c:v>
                </c:pt>
                <c:pt idx="41">
                  <c:v>410</c:v>
                </c:pt>
                <c:pt idx="42">
                  <c:v>372</c:v>
                </c:pt>
                <c:pt idx="43">
                  <c:v>389</c:v>
                </c:pt>
                <c:pt idx="44">
                  <c:v>393</c:v>
                </c:pt>
                <c:pt idx="45">
                  <c:v>405</c:v>
                </c:pt>
                <c:pt idx="46">
                  <c:v>417</c:v>
                </c:pt>
                <c:pt idx="47">
                  <c:v>411</c:v>
                </c:pt>
                <c:pt idx="48">
                  <c:v>421</c:v>
                </c:pt>
                <c:pt idx="49">
                  <c:v>456</c:v>
                </c:pt>
                <c:pt idx="50">
                  <c:v>460</c:v>
                </c:pt>
                <c:pt idx="51">
                  <c:v>461</c:v>
                </c:pt>
                <c:pt idx="52">
                  <c:v>452</c:v>
                </c:pt>
                <c:pt idx="53">
                  <c:v>448</c:v>
                </c:pt>
                <c:pt idx="54">
                  <c:v>473</c:v>
                </c:pt>
                <c:pt idx="55">
                  <c:v>473</c:v>
                </c:pt>
                <c:pt idx="56">
                  <c:v>468</c:v>
                </c:pt>
                <c:pt idx="57">
                  <c:v>468</c:v>
                </c:pt>
                <c:pt idx="58" formatCode="#,##0">
                  <c:v>479</c:v>
                </c:pt>
                <c:pt idx="59" formatCode="#,##0">
                  <c:v>503</c:v>
                </c:pt>
                <c:pt idx="60" formatCode="#,##0">
                  <c:v>608</c:v>
                </c:pt>
                <c:pt idx="61" formatCode="#,##0">
                  <c:v>599</c:v>
                </c:pt>
                <c:pt idx="62" formatCode="#,##0">
                  <c:v>586</c:v>
                </c:pt>
                <c:pt idx="63" formatCode="#,##0">
                  <c:v>581</c:v>
                </c:pt>
                <c:pt idx="64" formatCode="#,##0">
                  <c:v>601</c:v>
                </c:pt>
                <c:pt idx="65" formatCode="#,##0">
                  <c:v>603</c:v>
                </c:pt>
                <c:pt idx="66" formatCode="#,##0">
                  <c:v>656</c:v>
                </c:pt>
                <c:pt idx="67" formatCode="#,##0">
                  <c:v>652</c:v>
                </c:pt>
                <c:pt idx="68" formatCode="#,##0">
                  <c:v>669</c:v>
                </c:pt>
                <c:pt idx="69" formatCode="#,##0">
                  <c:v>673</c:v>
                </c:pt>
                <c:pt idx="70" formatCode="#,##0">
                  <c:v>654</c:v>
                </c:pt>
                <c:pt idx="71" formatCode="#,##0">
                  <c:v>692</c:v>
                </c:pt>
                <c:pt idx="72" formatCode="#,##0">
                  <c:v>705</c:v>
                </c:pt>
                <c:pt idx="73" formatCode="#,##0">
                  <c:v>707</c:v>
                </c:pt>
                <c:pt idx="74" formatCode="#,##0">
                  <c:v>660</c:v>
                </c:pt>
                <c:pt idx="75" formatCode="#,##0">
                  <c:v>576</c:v>
                </c:pt>
                <c:pt idx="76" formatCode="#,##0">
                  <c:v>592</c:v>
                </c:pt>
                <c:pt idx="77" formatCode="#,##0">
                  <c:v>615</c:v>
                </c:pt>
                <c:pt idx="78" formatCode="#,##0">
                  <c:v>606</c:v>
                </c:pt>
                <c:pt idx="79" formatCode="#,##0">
                  <c:v>598</c:v>
                </c:pt>
                <c:pt idx="80" formatCode="#,##0">
                  <c:v>603</c:v>
                </c:pt>
                <c:pt idx="81" formatCode="#,##0">
                  <c:v>616</c:v>
                </c:pt>
                <c:pt idx="82" formatCode="#,##0">
                  <c:v>607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andmed!$A$59:$A$142</c:f>
              <c:strCache>
                <c:ptCount val="84"/>
                <c:pt idx="0">
                  <c:v>1.2008</c:v>
                </c:pt>
                <c:pt idx="1">
                  <c:v>2.2008</c:v>
                </c:pt>
                <c:pt idx="2">
                  <c:v>3.2008</c:v>
                </c:pt>
                <c:pt idx="3">
                  <c:v>4.2008</c:v>
                </c:pt>
                <c:pt idx="4">
                  <c:v>5.2008</c:v>
                </c:pt>
                <c:pt idx="5">
                  <c:v>6.2008</c:v>
                </c:pt>
                <c:pt idx="6">
                  <c:v>7.2008</c:v>
                </c:pt>
                <c:pt idx="7">
                  <c:v>8.2008</c:v>
                </c:pt>
                <c:pt idx="8">
                  <c:v>9.2008</c:v>
                </c:pt>
                <c:pt idx="9">
                  <c:v>10.2008</c:v>
                </c:pt>
                <c:pt idx="10">
                  <c:v>11.2008</c:v>
                </c:pt>
                <c:pt idx="11">
                  <c:v>12.2008</c:v>
                </c:pt>
                <c:pt idx="12">
                  <c:v>1.2009</c:v>
                </c:pt>
                <c:pt idx="13">
                  <c:v>2.2009</c:v>
                </c:pt>
                <c:pt idx="14">
                  <c:v>3.2009</c:v>
                </c:pt>
                <c:pt idx="15">
                  <c:v>4.2009</c:v>
                </c:pt>
                <c:pt idx="16">
                  <c:v>5.2009</c:v>
                </c:pt>
                <c:pt idx="17">
                  <c:v>6.2009</c:v>
                </c:pt>
                <c:pt idx="18">
                  <c:v>7.2009</c:v>
                </c:pt>
                <c:pt idx="19">
                  <c:v>8.2009</c:v>
                </c:pt>
                <c:pt idx="20">
                  <c:v>9.2009</c:v>
                </c:pt>
                <c:pt idx="21">
                  <c:v>10.2009</c:v>
                </c:pt>
                <c:pt idx="22">
                  <c:v>11.2009</c:v>
                </c:pt>
                <c:pt idx="23">
                  <c:v>12.2009</c:v>
                </c:pt>
                <c:pt idx="24">
                  <c:v>1.2010</c:v>
                </c:pt>
                <c:pt idx="25">
                  <c:v>2.2010</c:v>
                </c:pt>
                <c:pt idx="26">
                  <c:v>3.2010</c:v>
                </c:pt>
                <c:pt idx="27">
                  <c:v>4.2010</c:v>
                </c:pt>
                <c:pt idx="28">
                  <c:v>5.2010</c:v>
                </c:pt>
                <c:pt idx="29">
                  <c:v>6.2010</c:v>
                </c:pt>
                <c:pt idx="30">
                  <c:v>7.2010</c:v>
                </c:pt>
                <c:pt idx="31">
                  <c:v>8.2010</c:v>
                </c:pt>
                <c:pt idx="32">
                  <c:v>9.2010</c:v>
                </c:pt>
                <c:pt idx="33">
                  <c:v>10.2010</c:v>
                </c:pt>
                <c:pt idx="34">
                  <c:v>11.2010</c:v>
                </c:pt>
                <c:pt idx="35">
                  <c:v>12.2010</c:v>
                </c:pt>
                <c:pt idx="36">
                  <c:v>1.2011</c:v>
                </c:pt>
                <c:pt idx="37">
                  <c:v>2.2011</c:v>
                </c:pt>
                <c:pt idx="38">
                  <c:v>3.2011</c:v>
                </c:pt>
                <c:pt idx="39">
                  <c:v>4.2011</c:v>
                </c:pt>
                <c:pt idx="40">
                  <c:v>5.2011</c:v>
                </c:pt>
                <c:pt idx="41">
                  <c:v>6.2011</c:v>
                </c:pt>
                <c:pt idx="42">
                  <c:v>7.2011</c:v>
                </c:pt>
                <c:pt idx="43">
                  <c:v>8.2011</c:v>
                </c:pt>
                <c:pt idx="44">
                  <c:v>9.2011</c:v>
                </c:pt>
                <c:pt idx="45">
                  <c:v>10.2011</c:v>
                </c:pt>
                <c:pt idx="46">
                  <c:v>11.2011</c:v>
                </c:pt>
                <c:pt idx="47">
                  <c:v>12.2011</c:v>
                </c:pt>
                <c:pt idx="48">
                  <c:v>01.2012</c:v>
                </c:pt>
                <c:pt idx="49">
                  <c:v>02.2012</c:v>
                </c:pt>
                <c:pt idx="50">
                  <c:v>03.2012</c:v>
                </c:pt>
                <c:pt idx="51">
                  <c:v>04.2012</c:v>
                </c:pt>
                <c:pt idx="52">
                  <c:v>05.2012</c:v>
                </c:pt>
                <c:pt idx="53">
                  <c:v>06.2012</c:v>
                </c:pt>
                <c:pt idx="54">
                  <c:v>07.2012</c:v>
                </c:pt>
                <c:pt idx="55">
                  <c:v>08.2012</c:v>
                </c:pt>
                <c:pt idx="56">
                  <c:v>09.2012</c:v>
                </c:pt>
                <c:pt idx="57">
                  <c:v>10.2012</c:v>
                </c:pt>
                <c:pt idx="58">
                  <c:v>11.2012</c:v>
                </c:pt>
                <c:pt idx="59">
                  <c:v>12.2012</c:v>
                </c:pt>
                <c:pt idx="60">
                  <c:v>01.2013</c:v>
                </c:pt>
                <c:pt idx="61">
                  <c:v>02.2013</c:v>
                </c:pt>
                <c:pt idx="62">
                  <c:v>03.2013</c:v>
                </c:pt>
                <c:pt idx="63">
                  <c:v>04.2013</c:v>
                </c:pt>
                <c:pt idx="64">
                  <c:v>05.2013</c:v>
                </c:pt>
                <c:pt idx="65">
                  <c:v>06.2013</c:v>
                </c:pt>
                <c:pt idx="66">
                  <c:v>07.2013</c:v>
                </c:pt>
                <c:pt idx="67">
                  <c:v>08.2013</c:v>
                </c:pt>
                <c:pt idx="68">
                  <c:v>09.2013</c:v>
                </c:pt>
                <c:pt idx="69">
                  <c:v>10.2013</c:v>
                </c:pt>
                <c:pt idx="70">
                  <c:v>11.2013</c:v>
                </c:pt>
                <c:pt idx="71">
                  <c:v>12.2013</c:v>
                </c:pt>
                <c:pt idx="72">
                  <c:v>01.2014</c:v>
                </c:pt>
                <c:pt idx="73">
                  <c:v>02.2014</c:v>
                </c:pt>
                <c:pt idx="74">
                  <c:v>03.2014</c:v>
                </c:pt>
                <c:pt idx="75">
                  <c:v>04.2014</c:v>
                </c:pt>
                <c:pt idx="76">
                  <c:v>05.2014</c:v>
                </c:pt>
                <c:pt idx="77">
                  <c:v>06.2014</c:v>
                </c:pt>
                <c:pt idx="78">
                  <c:v>07.2014</c:v>
                </c:pt>
                <c:pt idx="79">
                  <c:v>08.2014</c:v>
                </c:pt>
                <c:pt idx="80">
                  <c:v>09.2014</c:v>
                </c:pt>
                <c:pt idx="81">
                  <c:v>10.2014</c:v>
                </c:pt>
                <c:pt idx="82">
                  <c:v>11.2014</c:v>
                </c:pt>
                <c:pt idx="83">
                  <c:v>12.2014</c:v>
                </c:pt>
              </c:strCache>
            </c:strRef>
          </c:cat>
          <c:val>
            <c:numRef>
              <c:f>andmed!$K$59:$K$142</c:f>
              <c:numCache>
                <c:formatCode>#,##0</c:formatCode>
                <c:ptCount val="84"/>
                <c:pt idx="0">
                  <c:v>49</c:v>
                </c:pt>
                <c:pt idx="1">
                  <c:v>65</c:v>
                </c:pt>
                <c:pt idx="2">
                  <c:v>41</c:v>
                </c:pt>
                <c:pt idx="3">
                  <c:v>57</c:v>
                </c:pt>
                <c:pt idx="4">
                  <c:v>38</c:v>
                </c:pt>
                <c:pt idx="5">
                  <c:v>51</c:v>
                </c:pt>
                <c:pt idx="6">
                  <c:v>54</c:v>
                </c:pt>
                <c:pt idx="7">
                  <c:v>47</c:v>
                </c:pt>
                <c:pt idx="8">
                  <c:v>53</c:v>
                </c:pt>
                <c:pt idx="9">
                  <c:v>54</c:v>
                </c:pt>
                <c:pt idx="10">
                  <c:v>29</c:v>
                </c:pt>
                <c:pt idx="11">
                  <c:v>44</c:v>
                </c:pt>
                <c:pt idx="12">
                  <c:v>26</c:v>
                </c:pt>
                <c:pt idx="13">
                  <c:v>21</c:v>
                </c:pt>
                <c:pt idx="14">
                  <c:v>48</c:v>
                </c:pt>
                <c:pt idx="15">
                  <c:v>42</c:v>
                </c:pt>
                <c:pt idx="16">
                  <c:v>53</c:v>
                </c:pt>
                <c:pt idx="17">
                  <c:v>34</c:v>
                </c:pt>
                <c:pt idx="18">
                  <c:v>38</c:v>
                </c:pt>
                <c:pt idx="19">
                  <c:v>48</c:v>
                </c:pt>
                <c:pt idx="20">
                  <c:v>60</c:v>
                </c:pt>
                <c:pt idx="21">
                  <c:v>35</c:v>
                </c:pt>
                <c:pt idx="22">
                  <c:v>40</c:v>
                </c:pt>
                <c:pt idx="23">
                  <c:v>52</c:v>
                </c:pt>
                <c:pt idx="24">
                  <c:v>34</c:v>
                </c:pt>
                <c:pt idx="25">
                  <c:v>32</c:v>
                </c:pt>
                <c:pt idx="26">
                  <c:v>54</c:v>
                </c:pt>
                <c:pt idx="27">
                  <c:v>41</c:v>
                </c:pt>
                <c:pt idx="28">
                  <c:v>41</c:v>
                </c:pt>
                <c:pt idx="29">
                  <c:v>31</c:v>
                </c:pt>
                <c:pt idx="30">
                  <c:v>33</c:v>
                </c:pt>
                <c:pt idx="31">
                  <c:v>43</c:v>
                </c:pt>
                <c:pt idx="32">
                  <c:v>61</c:v>
                </c:pt>
                <c:pt idx="33">
                  <c:v>56</c:v>
                </c:pt>
                <c:pt idx="34">
                  <c:v>57</c:v>
                </c:pt>
                <c:pt idx="35">
                  <c:v>47</c:v>
                </c:pt>
                <c:pt idx="36">
                  <c:v>24</c:v>
                </c:pt>
                <c:pt idx="37">
                  <c:v>32</c:v>
                </c:pt>
                <c:pt idx="38">
                  <c:v>34</c:v>
                </c:pt>
                <c:pt idx="39">
                  <c:v>42</c:v>
                </c:pt>
                <c:pt idx="40">
                  <c:v>66</c:v>
                </c:pt>
                <c:pt idx="41">
                  <c:v>47</c:v>
                </c:pt>
                <c:pt idx="42">
                  <c:v>27</c:v>
                </c:pt>
                <c:pt idx="43">
                  <c:v>58</c:v>
                </c:pt>
                <c:pt idx="44">
                  <c:v>49</c:v>
                </c:pt>
                <c:pt idx="45">
                  <c:v>39</c:v>
                </c:pt>
                <c:pt idx="46">
                  <c:v>53</c:v>
                </c:pt>
                <c:pt idx="47">
                  <c:v>67</c:v>
                </c:pt>
                <c:pt idx="48">
                  <c:v>27</c:v>
                </c:pt>
                <c:pt idx="49">
                  <c:v>40</c:v>
                </c:pt>
                <c:pt idx="50">
                  <c:v>46</c:v>
                </c:pt>
                <c:pt idx="51">
                  <c:v>45</c:v>
                </c:pt>
                <c:pt idx="52">
                  <c:v>70</c:v>
                </c:pt>
                <c:pt idx="53">
                  <c:v>40</c:v>
                </c:pt>
                <c:pt idx="54">
                  <c:v>42</c:v>
                </c:pt>
                <c:pt idx="55">
                  <c:v>66</c:v>
                </c:pt>
                <c:pt idx="56">
                  <c:v>71</c:v>
                </c:pt>
                <c:pt idx="57">
                  <c:v>68</c:v>
                </c:pt>
                <c:pt idx="58">
                  <c:v>55</c:v>
                </c:pt>
                <c:pt idx="59">
                  <c:v>42</c:v>
                </c:pt>
                <c:pt idx="60">
                  <c:v>62</c:v>
                </c:pt>
                <c:pt idx="61">
                  <c:v>55</c:v>
                </c:pt>
                <c:pt idx="62">
                  <c:v>57</c:v>
                </c:pt>
                <c:pt idx="63">
                  <c:v>66</c:v>
                </c:pt>
                <c:pt idx="64">
                  <c:v>58</c:v>
                </c:pt>
                <c:pt idx="65">
                  <c:v>38</c:v>
                </c:pt>
                <c:pt idx="66">
                  <c:v>28</c:v>
                </c:pt>
                <c:pt idx="67">
                  <c:v>67</c:v>
                </c:pt>
                <c:pt idx="68">
                  <c:v>74</c:v>
                </c:pt>
                <c:pt idx="69">
                  <c:v>67</c:v>
                </c:pt>
                <c:pt idx="70">
                  <c:v>71</c:v>
                </c:pt>
                <c:pt idx="71">
                  <c:v>66</c:v>
                </c:pt>
                <c:pt idx="72">
                  <c:v>63</c:v>
                </c:pt>
                <c:pt idx="73">
                  <c:v>62</c:v>
                </c:pt>
                <c:pt idx="74">
                  <c:v>66</c:v>
                </c:pt>
                <c:pt idx="75">
                  <c:v>68</c:v>
                </c:pt>
                <c:pt idx="76">
                  <c:v>56</c:v>
                </c:pt>
                <c:pt idx="77">
                  <c:v>48</c:v>
                </c:pt>
                <c:pt idx="78">
                  <c:v>67</c:v>
                </c:pt>
                <c:pt idx="79">
                  <c:v>49</c:v>
                </c:pt>
                <c:pt idx="80">
                  <c:v>75</c:v>
                </c:pt>
                <c:pt idx="81">
                  <c:v>63</c:v>
                </c:pt>
                <c:pt idx="82">
                  <c:v>55</c:v>
                </c:pt>
              </c:numCache>
            </c:numRef>
          </c:val>
        </c:ser>
        <c:overlap val="100"/>
        <c:axId val="56836864"/>
        <c:axId val="56838400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81"/>
              <c:layout>
                <c:manualLayout>
                  <c:x val="-3.7037037037036966E-2"/>
                  <c:y val="-1.9622640991164841E-2"/>
                </c:manualLayout>
              </c:layout>
              <c:tx>
                <c:strRef>
                  <c:f>'Pak-teh'!$AL$86</c:f>
                  <c:strCache>
                    <c:ptCount val="1"/>
                    <c:pt idx="0">
                      <c:v>146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{2042EA51-65D8-4B77-8BD1-2F767C87C8B4}</c15:txfldGUID>
                      <c15:f>'Pak-teh'!$AL$86</c15:f>
                      <c15:dlblFieldTableCache>
                        <c:ptCount val="1"/>
                        <c:pt idx="0">
                          <c:v>146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andmed!$A$59:$A$118</c:f>
              <c:strCache>
                <c:ptCount val="60"/>
                <c:pt idx="0">
                  <c:v>1.2008</c:v>
                </c:pt>
                <c:pt idx="1">
                  <c:v>2.2008</c:v>
                </c:pt>
                <c:pt idx="2">
                  <c:v>3.2008</c:v>
                </c:pt>
                <c:pt idx="3">
                  <c:v>4.2008</c:v>
                </c:pt>
                <c:pt idx="4">
                  <c:v>5.2008</c:v>
                </c:pt>
                <c:pt idx="5">
                  <c:v>6.2008</c:v>
                </c:pt>
                <c:pt idx="6">
                  <c:v>7.2008</c:v>
                </c:pt>
                <c:pt idx="7">
                  <c:v>8.2008</c:v>
                </c:pt>
                <c:pt idx="8">
                  <c:v>9.2008</c:v>
                </c:pt>
                <c:pt idx="9">
                  <c:v>10.2008</c:v>
                </c:pt>
                <c:pt idx="10">
                  <c:v>11.2008</c:v>
                </c:pt>
                <c:pt idx="11">
                  <c:v>12.2008</c:v>
                </c:pt>
                <c:pt idx="12">
                  <c:v>1.2009</c:v>
                </c:pt>
                <c:pt idx="13">
                  <c:v>2.2009</c:v>
                </c:pt>
                <c:pt idx="14">
                  <c:v>3.2009</c:v>
                </c:pt>
                <c:pt idx="15">
                  <c:v>4.2009</c:v>
                </c:pt>
                <c:pt idx="16">
                  <c:v>5.2009</c:v>
                </c:pt>
                <c:pt idx="17">
                  <c:v>6.2009</c:v>
                </c:pt>
                <c:pt idx="18">
                  <c:v>7.2009</c:v>
                </c:pt>
                <c:pt idx="19">
                  <c:v>8.2009</c:v>
                </c:pt>
                <c:pt idx="20">
                  <c:v>9.2009</c:v>
                </c:pt>
                <c:pt idx="21">
                  <c:v>10.2009</c:v>
                </c:pt>
                <c:pt idx="22">
                  <c:v>11.2009</c:v>
                </c:pt>
                <c:pt idx="23">
                  <c:v>12.2009</c:v>
                </c:pt>
                <c:pt idx="24">
                  <c:v>1.2010</c:v>
                </c:pt>
                <c:pt idx="25">
                  <c:v>2.2010</c:v>
                </c:pt>
                <c:pt idx="26">
                  <c:v>3.2010</c:v>
                </c:pt>
                <c:pt idx="27">
                  <c:v>4.2010</c:v>
                </c:pt>
                <c:pt idx="28">
                  <c:v>5.2010</c:v>
                </c:pt>
                <c:pt idx="29">
                  <c:v>6.2010</c:v>
                </c:pt>
                <c:pt idx="30">
                  <c:v>7.2010</c:v>
                </c:pt>
                <c:pt idx="31">
                  <c:v>8.2010</c:v>
                </c:pt>
                <c:pt idx="32">
                  <c:v>9.2010</c:v>
                </c:pt>
                <c:pt idx="33">
                  <c:v>10.2010</c:v>
                </c:pt>
                <c:pt idx="34">
                  <c:v>11.2010</c:v>
                </c:pt>
                <c:pt idx="35">
                  <c:v>12.2010</c:v>
                </c:pt>
                <c:pt idx="36">
                  <c:v>1.2011</c:v>
                </c:pt>
                <c:pt idx="37">
                  <c:v>2.2011</c:v>
                </c:pt>
                <c:pt idx="38">
                  <c:v>3.2011</c:v>
                </c:pt>
                <c:pt idx="39">
                  <c:v>4.2011</c:v>
                </c:pt>
                <c:pt idx="40">
                  <c:v>5.2011</c:v>
                </c:pt>
                <c:pt idx="41">
                  <c:v>6.2011</c:v>
                </c:pt>
                <c:pt idx="42">
                  <c:v>7.2011</c:v>
                </c:pt>
                <c:pt idx="43">
                  <c:v>8.2011</c:v>
                </c:pt>
                <c:pt idx="44">
                  <c:v>9.2011</c:v>
                </c:pt>
                <c:pt idx="45">
                  <c:v>10.2011</c:v>
                </c:pt>
                <c:pt idx="46">
                  <c:v>11.2011</c:v>
                </c:pt>
                <c:pt idx="47">
                  <c:v>12.2011</c:v>
                </c:pt>
                <c:pt idx="48">
                  <c:v>01.2012</c:v>
                </c:pt>
                <c:pt idx="49">
                  <c:v>02.2012</c:v>
                </c:pt>
                <c:pt idx="50">
                  <c:v>03.2012</c:v>
                </c:pt>
                <c:pt idx="51">
                  <c:v>04.2012</c:v>
                </c:pt>
                <c:pt idx="52">
                  <c:v>05.2012</c:v>
                </c:pt>
                <c:pt idx="53">
                  <c:v>06.2012</c:v>
                </c:pt>
                <c:pt idx="54">
                  <c:v>07.2012</c:v>
                </c:pt>
                <c:pt idx="55">
                  <c:v>08.2012</c:v>
                </c:pt>
                <c:pt idx="56">
                  <c:v>09.2012</c:v>
                </c:pt>
                <c:pt idx="57">
                  <c:v>10.2012</c:v>
                </c:pt>
                <c:pt idx="58">
                  <c:v>11.2012</c:v>
                </c:pt>
                <c:pt idx="59">
                  <c:v>12.2012</c:v>
                </c:pt>
              </c:strCache>
            </c:strRef>
          </c:cat>
          <c:val>
            <c:numRef>
              <c:f>andmed!$L$59:$L$142</c:f>
              <c:numCache>
                <c:formatCode>#,##0</c:formatCode>
                <c:ptCount val="84"/>
                <c:pt idx="0">
                  <c:v>300.19301317858185</c:v>
                </c:pt>
                <c:pt idx="1">
                  <c:v>225.35247274168196</c:v>
                </c:pt>
                <c:pt idx="2">
                  <c:v>300.70430636687843</c:v>
                </c:pt>
                <c:pt idx="3">
                  <c:v>294.50487645878326</c:v>
                </c:pt>
                <c:pt idx="4">
                  <c:v>357.52176191632691</c:v>
                </c:pt>
                <c:pt idx="5">
                  <c:v>260.88734932828845</c:v>
                </c:pt>
                <c:pt idx="6">
                  <c:v>262.74078713586363</c:v>
                </c:pt>
                <c:pt idx="7">
                  <c:v>221.64559712653218</c:v>
                </c:pt>
                <c:pt idx="8">
                  <c:v>170.32454335127127</c:v>
                </c:pt>
                <c:pt idx="9">
                  <c:v>215.51007886697431</c:v>
                </c:pt>
                <c:pt idx="10">
                  <c:v>187.96415834750044</c:v>
                </c:pt>
                <c:pt idx="11">
                  <c:v>217.42742832308627</c:v>
                </c:pt>
                <c:pt idx="12">
                  <c:v>191.86276890826124</c:v>
                </c:pt>
                <c:pt idx="13">
                  <c:v>157.73394858946997</c:v>
                </c:pt>
                <c:pt idx="14">
                  <c:v>94.653151483389351</c:v>
                </c:pt>
                <c:pt idx="15">
                  <c:v>99.893906663428481</c:v>
                </c:pt>
                <c:pt idx="16">
                  <c:v>83.724259583551699</c:v>
                </c:pt>
                <c:pt idx="17">
                  <c:v>90.818452571165608</c:v>
                </c:pt>
                <c:pt idx="18">
                  <c:v>113.18752955913749</c:v>
                </c:pt>
                <c:pt idx="19">
                  <c:v>93.822300052407485</c:v>
                </c:pt>
                <c:pt idx="20">
                  <c:v>105.26248514054168</c:v>
                </c:pt>
                <c:pt idx="21">
                  <c:v>99.829995014891367</c:v>
                </c:pt>
                <c:pt idx="22">
                  <c:v>79.058709240346147</c:v>
                </c:pt>
                <c:pt idx="23">
                  <c:v>93.183183567036906</c:v>
                </c:pt>
                <c:pt idx="24">
                  <c:v>81.231705290606271</c:v>
                </c:pt>
                <c:pt idx="25">
                  <c:v>103.79251722418928</c:v>
                </c:pt>
                <c:pt idx="26">
                  <c:v>85.322050796978232</c:v>
                </c:pt>
                <c:pt idx="27">
                  <c:v>100.46911150026207</c:v>
                </c:pt>
                <c:pt idx="28">
                  <c:v>83.596436286477584</c:v>
                </c:pt>
                <c:pt idx="29">
                  <c:v>61.355182595579883</c:v>
                </c:pt>
                <c:pt idx="30">
                  <c:v>92.735802027277501</c:v>
                </c:pt>
                <c:pt idx="31">
                  <c:v>107.88286273056121</c:v>
                </c:pt>
                <c:pt idx="32">
                  <c:v>97.337440721945995</c:v>
                </c:pt>
                <c:pt idx="33">
                  <c:v>93.63056510679634</c:v>
                </c:pt>
                <c:pt idx="34">
                  <c:v>91.393657407999186</c:v>
                </c:pt>
                <c:pt idx="35">
                  <c:v>79.209999999999994</c:v>
                </c:pt>
                <c:pt idx="36">
                  <c:v>93.05</c:v>
                </c:pt>
                <c:pt idx="37">
                  <c:v>118.2</c:v>
                </c:pt>
                <c:pt idx="38">
                  <c:v>100.42</c:v>
                </c:pt>
                <c:pt idx="39">
                  <c:v>113.64</c:v>
                </c:pt>
                <c:pt idx="40">
                  <c:v>55.94</c:v>
                </c:pt>
                <c:pt idx="41">
                  <c:v>105.2</c:v>
                </c:pt>
                <c:pt idx="42">
                  <c:v>119.72</c:v>
                </c:pt>
                <c:pt idx="43">
                  <c:v>84.910000000000025</c:v>
                </c:pt>
                <c:pt idx="44">
                  <c:v>107.79</c:v>
                </c:pt>
                <c:pt idx="45">
                  <c:v>91.26</c:v>
                </c:pt>
                <c:pt idx="46">
                  <c:v>100.29</c:v>
                </c:pt>
                <c:pt idx="47">
                  <c:v>65</c:v>
                </c:pt>
                <c:pt idx="48">
                  <c:v>101.8</c:v>
                </c:pt>
                <c:pt idx="49">
                  <c:v>108.42</c:v>
                </c:pt>
                <c:pt idx="50">
                  <c:v>79.06</c:v>
                </c:pt>
                <c:pt idx="51">
                  <c:v>93.72</c:v>
                </c:pt>
                <c:pt idx="52">
                  <c:v>78.08</c:v>
                </c:pt>
                <c:pt idx="53">
                  <c:v>73.61</c:v>
                </c:pt>
                <c:pt idx="54">
                  <c:v>94.6</c:v>
                </c:pt>
                <c:pt idx="55">
                  <c:v>109</c:v>
                </c:pt>
                <c:pt idx="56">
                  <c:v>119.61</c:v>
                </c:pt>
                <c:pt idx="57">
                  <c:v>66.239999999999995</c:v>
                </c:pt>
                <c:pt idx="58">
                  <c:v>85.42</c:v>
                </c:pt>
                <c:pt idx="59">
                  <c:v>86.35</c:v>
                </c:pt>
                <c:pt idx="60">
                  <c:v>64.940000000000026</c:v>
                </c:pt>
                <c:pt idx="61">
                  <c:v>100.46000000000002</c:v>
                </c:pt>
                <c:pt idx="62">
                  <c:v>80.739999999999995</c:v>
                </c:pt>
                <c:pt idx="63">
                  <c:v>77</c:v>
                </c:pt>
                <c:pt idx="64">
                  <c:v>118.52</c:v>
                </c:pt>
                <c:pt idx="65">
                  <c:v>83.210000000000022</c:v>
                </c:pt>
                <c:pt idx="66">
                  <c:v>90.72</c:v>
                </c:pt>
                <c:pt idx="67">
                  <c:v>90</c:v>
                </c:pt>
                <c:pt idx="68">
                  <c:v>95.31</c:v>
                </c:pt>
                <c:pt idx="69">
                  <c:v>93</c:v>
                </c:pt>
                <c:pt idx="70">
                  <c:v>104</c:v>
                </c:pt>
                <c:pt idx="71">
                  <c:v>71</c:v>
                </c:pt>
                <c:pt idx="72" formatCode="#,##0.0">
                  <c:v>85</c:v>
                </c:pt>
                <c:pt idx="73">
                  <c:v>95.01</c:v>
                </c:pt>
                <c:pt idx="74">
                  <c:v>81</c:v>
                </c:pt>
                <c:pt idx="75">
                  <c:v>92</c:v>
                </c:pt>
                <c:pt idx="76">
                  <c:v>121</c:v>
                </c:pt>
                <c:pt idx="77">
                  <c:v>86</c:v>
                </c:pt>
                <c:pt idx="78">
                  <c:v>78</c:v>
                </c:pt>
                <c:pt idx="79">
                  <c:v>97</c:v>
                </c:pt>
                <c:pt idx="80">
                  <c:v>103</c:v>
                </c:pt>
                <c:pt idx="81">
                  <c:v>105</c:v>
                </c:pt>
                <c:pt idx="82">
                  <c:v>146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81"/>
              <c:layout>
                <c:manualLayout>
                  <c:x val="-3.7037037037036966E-2"/>
                  <c:y val="-2.6163521321553109E-2"/>
                </c:manualLayout>
              </c:layout>
              <c:tx>
                <c:strRef>
                  <c:f>'Pak-teh'!$AM$86</c:f>
                  <c:strCache>
                    <c:ptCount val="1"/>
                    <c:pt idx="0">
                      <c:v>197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{1885592D-2AF9-40C6-AAD2-4876774FED29}</c15:txfldGUID>
                      <c15:f>'Pak-teh'!$AM$86</c15:f>
                      <c15:dlblFieldTableCache>
                        <c:ptCount val="1"/>
                        <c:pt idx="0">
                          <c:v>197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andmed'!$Y$16:$Y$99</c:f>
              <c:numCache>
                <c:formatCode>General</c:formatCode>
                <c:ptCount val="84"/>
                <c:pt idx="0">
                  <c:v>356.9</c:v>
                </c:pt>
                <c:pt idx="1">
                  <c:v>347.6</c:v>
                </c:pt>
                <c:pt idx="2">
                  <c:v>349.3</c:v>
                </c:pt>
                <c:pt idx="3">
                  <c:v>346.3</c:v>
                </c:pt>
                <c:pt idx="4">
                  <c:v>342.5</c:v>
                </c:pt>
                <c:pt idx="5">
                  <c:v>331.1</c:v>
                </c:pt>
                <c:pt idx="6">
                  <c:v>324.8</c:v>
                </c:pt>
                <c:pt idx="7">
                  <c:v>318.2</c:v>
                </c:pt>
                <c:pt idx="8">
                  <c:v>311.89999999999986</c:v>
                </c:pt>
                <c:pt idx="9">
                  <c:v>307.39999999999986</c:v>
                </c:pt>
                <c:pt idx="10">
                  <c:v>297</c:v>
                </c:pt>
                <c:pt idx="11">
                  <c:v>290</c:v>
                </c:pt>
                <c:pt idx="12">
                  <c:v>277.5</c:v>
                </c:pt>
                <c:pt idx="13">
                  <c:v>271.39999999999986</c:v>
                </c:pt>
                <c:pt idx="14">
                  <c:v>262.8</c:v>
                </c:pt>
                <c:pt idx="15">
                  <c:v>252.9</c:v>
                </c:pt>
                <c:pt idx="16">
                  <c:v>250.8</c:v>
                </c:pt>
                <c:pt idx="17">
                  <c:v>243.8</c:v>
                </c:pt>
                <c:pt idx="18">
                  <c:v>235.8</c:v>
                </c:pt>
                <c:pt idx="19">
                  <c:v>227.7</c:v>
                </c:pt>
                <c:pt idx="20">
                  <c:v>219.8</c:v>
                </c:pt>
                <c:pt idx="21">
                  <c:v>213.9</c:v>
                </c:pt>
                <c:pt idx="22">
                  <c:v>214</c:v>
                </c:pt>
                <c:pt idx="23">
                  <c:v>211.6</c:v>
                </c:pt>
                <c:pt idx="24">
                  <c:v>214.6</c:v>
                </c:pt>
                <c:pt idx="25">
                  <c:v>217.6</c:v>
                </c:pt>
                <c:pt idx="26">
                  <c:v>215</c:v>
                </c:pt>
                <c:pt idx="27">
                  <c:v>215.2</c:v>
                </c:pt>
                <c:pt idx="28">
                  <c:v>205.7</c:v>
                </c:pt>
                <c:pt idx="29">
                  <c:v>207.2</c:v>
                </c:pt>
                <c:pt idx="30">
                  <c:v>201.2</c:v>
                </c:pt>
                <c:pt idx="31">
                  <c:v>195.8</c:v>
                </c:pt>
                <c:pt idx="32">
                  <c:v>191.5</c:v>
                </c:pt>
                <c:pt idx="33">
                  <c:v>197.5</c:v>
                </c:pt>
                <c:pt idx="34">
                  <c:v>193.7</c:v>
                </c:pt>
                <c:pt idx="35">
                  <c:v>192.4</c:v>
                </c:pt>
                <c:pt idx="36">
                  <c:v>195.8</c:v>
                </c:pt>
                <c:pt idx="37">
                  <c:v>196</c:v>
                </c:pt>
                <c:pt idx="38">
                  <c:v>192.1</c:v>
                </c:pt>
                <c:pt idx="39">
                  <c:v>195.3</c:v>
                </c:pt>
                <c:pt idx="40">
                  <c:v>194.1</c:v>
                </c:pt>
                <c:pt idx="41">
                  <c:v>194</c:v>
                </c:pt>
                <c:pt idx="42">
                  <c:v>194.2</c:v>
                </c:pt>
                <c:pt idx="43">
                  <c:v>191.8</c:v>
                </c:pt>
                <c:pt idx="44">
                  <c:v>189.3</c:v>
                </c:pt>
                <c:pt idx="45">
                  <c:v>188.4</c:v>
                </c:pt>
                <c:pt idx="46">
                  <c:v>187.9</c:v>
                </c:pt>
                <c:pt idx="47">
                  <c:v>186.6</c:v>
                </c:pt>
                <c:pt idx="48">
                  <c:v>181.7</c:v>
                </c:pt>
                <c:pt idx="49">
                  <c:v>183.5</c:v>
                </c:pt>
                <c:pt idx="50">
                  <c:v>182.6</c:v>
                </c:pt>
                <c:pt idx="51">
                  <c:v>180.6</c:v>
                </c:pt>
                <c:pt idx="52">
                  <c:v>179.3</c:v>
                </c:pt>
                <c:pt idx="53">
                  <c:v>178.6</c:v>
                </c:pt>
                <c:pt idx="54">
                  <c:v>175.5</c:v>
                </c:pt>
                <c:pt idx="55">
                  <c:v>179.4</c:v>
                </c:pt>
                <c:pt idx="56">
                  <c:v>180</c:v>
                </c:pt>
                <c:pt idx="57">
                  <c:v>180</c:v>
                </c:pt>
                <c:pt idx="58" formatCode="#,##0">
                  <c:v>177.6</c:v>
                </c:pt>
                <c:pt idx="59" formatCode="#,##0">
                  <c:v>178.8</c:v>
                </c:pt>
                <c:pt idx="60" formatCode="#,##0">
                  <c:v>171.1</c:v>
                </c:pt>
                <c:pt idx="61" formatCode="#,##0">
                  <c:v>169.3</c:v>
                </c:pt>
                <c:pt idx="62" formatCode="#,##0">
                  <c:v>175.5</c:v>
                </c:pt>
                <c:pt idx="63" formatCode="#,##0">
                  <c:v>177</c:v>
                </c:pt>
                <c:pt idx="64" formatCode="#,##0">
                  <c:v>186.4</c:v>
                </c:pt>
                <c:pt idx="65" formatCode="#,##0">
                  <c:v>182.2</c:v>
                </c:pt>
                <c:pt idx="66" formatCode="#,##0">
                  <c:v>182.8</c:v>
                </c:pt>
                <c:pt idx="67" formatCode="#,##0">
                  <c:v>185</c:v>
                </c:pt>
                <c:pt idx="68" formatCode="#,##0">
                  <c:v>185</c:v>
                </c:pt>
                <c:pt idx="69" formatCode="#,##0">
                  <c:v>180</c:v>
                </c:pt>
                <c:pt idx="70" formatCode="#,##0">
                  <c:v>185</c:v>
                </c:pt>
                <c:pt idx="71" formatCode="#,##0">
                  <c:v>187</c:v>
                </c:pt>
                <c:pt idx="72" formatCode="#,##0">
                  <c:v>186</c:v>
                </c:pt>
                <c:pt idx="73" formatCode="#,##0">
                  <c:v>185</c:v>
                </c:pt>
                <c:pt idx="74" formatCode="#,##0">
                  <c:v>188</c:v>
                </c:pt>
                <c:pt idx="75" formatCode="#,##0">
                  <c:v>187</c:v>
                </c:pt>
                <c:pt idx="76" formatCode="#,##0">
                  <c:v>188</c:v>
                </c:pt>
                <c:pt idx="77" formatCode="#,##0">
                  <c:v>192</c:v>
                </c:pt>
                <c:pt idx="78" formatCode="#,##0">
                  <c:v>196</c:v>
                </c:pt>
                <c:pt idx="79" formatCode="#,##0">
                  <c:v>195</c:v>
                </c:pt>
                <c:pt idx="80" formatCode="#,##0">
                  <c:v>197</c:v>
                </c:pt>
                <c:pt idx="81" formatCode="#,##0">
                  <c:v>195</c:v>
                </c:pt>
                <c:pt idx="82" formatCode="#,##0">
                  <c:v>197</c:v>
                </c:pt>
              </c:numCache>
            </c:numRef>
          </c:val>
        </c:ser>
        <c:marker val="1"/>
        <c:axId val="56844672"/>
        <c:axId val="56846208"/>
      </c:lineChart>
      <c:catAx>
        <c:axId val="56836864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838400"/>
        <c:crosses val="autoZero"/>
        <c:auto val="1"/>
        <c:lblAlgn val="ctr"/>
        <c:lblOffset val="100"/>
        <c:tickLblSkip val="3"/>
        <c:tickMarkSkip val="1"/>
      </c:catAx>
      <c:valAx>
        <c:axId val="56838400"/>
        <c:scaling>
          <c:orientation val="minMax"/>
          <c:max val="100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45990084572E-2"/>
              <c:y val="0.4192496563033484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836864"/>
        <c:crosses val="autoZero"/>
        <c:crossBetween val="between"/>
      </c:valAx>
      <c:catAx>
        <c:axId val="56844672"/>
        <c:scaling>
          <c:orientation val="minMax"/>
        </c:scaling>
        <c:delete val="1"/>
        <c:axPos val="b"/>
        <c:numFmt formatCode="General" sourceLinked="1"/>
        <c:tickLblPos val="none"/>
        <c:crossAx val="56846208"/>
        <c:crosses val="autoZero"/>
        <c:auto val="1"/>
        <c:lblAlgn val="ctr"/>
        <c:lblOffset val="100"/>
      </c:catAx>
      <c:valAx>
        <c:axId val="56846208"/>
        <c:scaling>
          <c:orientation val="minMax"/>
          <c:max val="4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85885097721"/>
              <c:y val="0.3800984531247211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844672"/>
        <c:crosses val="max"/>
        <c:crossBetween val="between"/>
        <c:minorUnit val="1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421635103342475"/>
          <c:w val="1"/>
          <c:h val="4.474305499283761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Rakvere korteriomandid</a:t>
            </a:r>
          </a:p>
        </c:rich>
      </c:tx>
      <c:layout>
        <c:manualLayout>
          <c:xMode val="edge"/>
          <c:yMode val="edge"/>
          <c:x val="0.32678419334087927"/>
          <c:y val="4.7377257330013273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40460062777264"/>
          <c:y val="0.14572997019440376"/>
          <c:w val="0.74715025906735755"/>
          <c:h val="0.66836734693877564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andmed'!$H$4:$H$99</c:f>
              <c:numCache>
                <c:formatCode>General</c:formatCode>
                <c:ptCount val="96"/>
                <c:pt idx="0">
                  <c:v>124</c:v>
                </c:pt>
                <c:pt idx="1">
                  <c:v>120</c:v>
                </c:pt>
                <c:pt idx="2">
                  <c:v>132</c:v>
                </c:pt>
                <c:pt idx="3">
                  <c:v>167</c:v>
                </c:pt>
                <c:pt idx="4">
                  <c:v>196</c:v>
                </c:pt>
                <c:pt idx="5">
                  <c:v>218</c:v>
                </c:pt>
                <c:pt idx="6">
                  <c:v>247</c:v>
                </c:pt>
                <c:pt idx="7">
                  <c:v>269</c:v>
                </c:pt>
                <c:pt idx="8">
                  <c:v>266</c:v>
                </c:pt>
                <c:pt idx="9">
                  <c:v>268</c:v>
                </c:pt>
                <c:pt idx="10">
                  <c:v>279</c:v>
                </c:pt>
                <c:pt idx="11">
                  <c:v>255</c:v>
                </c:pt>
                <c:pt idx="12">
                  <c:v>275</c:v>
                </c:pt>
                <c:pt idx="13">
                  <c:v>276</c:v>
                </c:pt>
                <c:pt idx="14">
                  <c:v>261</c:v>
                </c:pt>
                <c:pt idx="15">
                  <c:v>272</c:v>
                </c:pt>
                <c:pt idx="16">
                  <c:v>338</c:v>
                </c:pt>
                <c:pt idx="17">
                  <c:v>302</c:v>
                </c:pt>
                <c:pt idx="18">
                  <c:v>279</c:v>
                </c:pt>
                <c:pt idx="19">
                  <c:v>279</c:v>
                </c:pt>
                <c:pt idx="20">
                  <c:v>266</c:v>
                </c:pt>
                <c:pt idx="21">
                  <c:v>311</c:v>
                </c:pt>
                <c:pt idx="22">
                  <c:v>232</c:v>
                </c:pt>
                <c:pt idx="23">
                  <c:v>207</c:v>
                </c:pt>
                <c:pt idx="24">
                  <c:v>218</c:v>
                </c:pt>
                <c:pt idx="25">
                  <c:v>194</c:v>
                </c:pt>
                <c:pt idx="26">
                  <c:v>189</c:v>
                </c:pt>
                <c:pt idx="27">
                  <c:v>183</c:v>
                </c:pt>
                <c:pt idx="28">
                  <c:v>184</c:v>
                </c:pt>
                <c:pt idx="29">
                  <c:v>172</c:v>
                </c:pt>
                <c:pt idx="30">
                  <c:v>161</c:v>
                </c:pt>
                <c:pt idx="31">
                  <c:v>143</c:v>
                </c:pt>
                <c:pt idx="32">
                  <c:v>143</c:v>
                </c:pt>
                <c:pt idx="33">
                  <c:v>144</c:v>
                </c:pt>
                <c:pt idx="34">
                  <c:v>136</c:v>
                </c:pt>
                <c:pt idx="35">
                  <c:v>126</c:v>
                </c:pt>
                <c:pt idx="36">
                  <c:v>126</c:v>
                </c:pt>
                <c:pt idx="37">
                  <c:v>120</c:v>
                </c:pt>
                <c:pt idx="38">
                  <c:v>131</c:v>
                </c:pt>
                <c:pt idx="39">
                  <c:v>140</c:v>
                </c:pt>
                <c:pt idx="40">
                  <c:v>165</c:v>
                </c:pt>
                <c:pt idx="41">
                  <c:v>181</c:v>
                </c:pt>
                <c:pt idx="42">
                  <c:v>174</c:v>
                </c:pt>
                <c:pt idx="43">
                  <c:v>170</c:v>
                </c:pt>
                <c:pt idx="44">
                  <c:v>171</c:v>
                </c:pt>
                <c:pt idx="45">
                  <c:v>177</c:v>
                </c:pt>
                <c:pt idx="46">
                  <c:v>172</c:v>
                </c:pt>
                <c:pt idx="47">
                  <c:v>168</c:v>
                </c:pt>
                <c:pt idx="48">
                  <c:v>118</c:v>
                </c:pt>
                <c:pt idx="49">
                  <c:v>108</c:v>
                </c:pt>
                <c:pt idx="50">
                  <c:v>175</c:v>
                </c:pt>
                <c:pt idx="51">
                  <c:v>175</c:v>
                </c:pt>
                <c:pt idx="52">
                  <c:v>194</c:v>
                </c:pt>
                <c:pt idx="53">
                  <c:v>194</c:v>
                </c:pt>
                <c:pt idx="54">
                  <c:v>190</c:v>
                </c:pt>
                <c:pt idx="55">
                  <c:v>192</c:v>
                </c:pt>
                <c:pt idx="56">
                  <c:v>196</c:v>
                </c:pt>
                <c:pt idx="57">
                  <c:v>189</c:v>
                </c:pt>
                <c:pt idx="58">
                  <c:v>183</c:v>
                </c:pt>
                <c:pt idx="59">
                  <c:v>177</c:v>
                </c:pt>
                <c:pt idx="60">
                  <c:v>181</c:v>
                </c:pt>
                <c:pt idx="61">
                  <c:v>184</c:v>
                </c:pt>
                <c:pt idx="62">
                  <c:v>178</c:v>
                </c:pt>
                <c:pt idx="63">
                  <c:v>189</c:v>
                </c:pt>
                <c:pt idx="64">
                  <c:v>197</c:v>
                </c:pt>
                <c:pt idx="65">
                  <c:v>211</c:v>
                </c:pt>
                <c:pt idx="66">
                  <c:v>202</c:v>
                </c:pt>
                <c:pt idx="67">
                  <c:v>200</c:v>
                </c:pt>
                <c:pt idx="68">
                  <c:v>199</c:v>
                </c:pt>
                <c:pt idx="69">
                  <c:v>199</c:v>
                </c:pt>
                <c:pt idx="70" formatCode="#,##0">
                  <c:v>167</c:v>
                </c:pt>
                <c:pt idx="71" formatCode="#,##0">
                  <c:v>160</c:v>
                </c:pt>
                <c:pt idx="72" formatCode="#,##0">
                  <c:v>185</c:v>
                </c:pt>
                <c:pt idx="73" formatCode="#,##0">
                  <c:v>159</c:v>
                </c:pt>
                <c:pt idx="74" formatCode="#,##0">
                  <c:v>159</c:v>
                </c:pt>
                <c:pt idx="75" formatCode="#,##0">
                  <c:v>162</c:v>
                </c:pt>
                <c:pt idx="76" formatCode="#,##0">
                  <c:v>189</c:v>
                </c:pt>
                <c:pt idx="77" formatCode="#,##0">
                  <c:v>205</c:v>
                </c:pt>
                <c:pt idx="78" formatCode="#,##0">
                  <c:v>206</c:v>
                </c:pt>
                <c:pt idx="79" formatCode="#,##0">
                  <c:v>202</c:v>
                </c:pt>
                <c:pt idx="80" formatCode="#,##0">
                  <c:v>193</c:v>
                </c:pt>
                <c:pt idx="81" formatCode="#,##0">
                  <c:v>191</c:v>
                </c:pt>
                <c:pt idx="82" formatCode="#,##0">
                  <c:v>183</c:v>
                </c:pt>
                <c:pt idx="83" formatCode="#,##0">
                  <c:v>175</c:v>
                </c:pt>
                <c:pt idx="84" formatCode="#,##0">
                  <c:v>180</c:v>
                </c:pt>
                <c:pt idx="85" formatCode="#,##0">
                  <c:v>190</c:v>
                </c:pt>
                <c:pt idx="86" formatCode="#,##0">
                  <c:v>186</c:v>
                </c:pt>
                <c:pt idx="87" formatCode="#,##0">
                  <c:v>212</c:v>
                </c:pt>
                <c:pt idx="88" formatCode="#,##0">
                  <c:v>204</c:v>
                </c:pt>
                <c:pt idx="89" formatCode="#,##0">
                  <c:v>195</c:v>
                </c:pt>
                <c:pt idx="90" formatCode="#,##0">
                  <c:v>198</c:v>
                </c:pt>
                <c:pt idx="91" formatCode="#,##0">
                  <c:v>191</c:v>
                </c:pt>
                <c:pt idx="92" formatCode="#,##0">
                  <c:v>183</c:v>
                </c:pt>
                <c:pt idx="93" formatCode="#,##0">
                  <c:v>187</c:v>
                </c:pt>
                <c:pt idx="94" formatCode="#,##0">
                  <c:v>165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andmed!$Z$47:$Z$142</c:f>
              <c:numCache>
                <c:formatCode>#,##0</c:formatCode>
                <c:ptCount val="96"/>
                <c:pt idx="0">
                  <c:v>21</c:v>
                </c:pt>
                <c:pt idx="1">
                  <c:v>18</c:v>
                </c:pt>
                <c:pt idx="2">
                  <c:v>29</c:v>
                </c:pt>
                <c:pt idx="3">
                  <c:v>24</c:v>
                </c:pt>
                <c:pt idx="4">
                  <c:v>19</c:v>
                </c:pt>
                <c:pt idx="5">
                  <c:v>20</c:v>
                </c:pt>
                <c:pt idx="6">
                  <c:v>24</c:v>
                </c:pt>
                <c:pt idx="7">
                  <c:v>23</c:v>
                </c:pt>
                <c:pt idx="8">
                  <c:v>21</c:v>
                </c:pt>
                <c:pt idx="9">
                  <c:v>23</c:v>
                </c:pt>
                <c:pt idx="10">
                  <c:v>19</c:v>
                </c:pt>
                <c:pt idx="11">
                  <c:v>15</c:v>
                </c:pt>
                <c:pt idx="12">
                  <c:v>18</c:v>
                </c:pt>
                <c:pt idx="13">
                  <c:v>11</c:v>
                </c:pt>
                <c:pt idx="14">
                  <c:v>20</c:v>
                </c:pt>
                <c:pt idx="15">
                  <c:v>18</c:v>
                </c:pt>
                <c:pt idx="16">
                  <c:v>18</c:v>
                </c:pt>
                <c:pt idx="17">
                  <c:v>13</c:v>
                </c:pt>
                <c:pt idx="18">
                  <c:v>10</c:v>
                </c:pt>
                <c:pt idx="19">
                  <c:v>12</c:v>
                </c:pt>
                <c:pt idx="20">
                  <c:v>20</c:v>
                </c:pt>
                <c:pt idx="21">
                  <c:v>12</c:v>
                </c:pt>
                <c:pt idx="22">
                  <c:v>12</c:v>
                </c:pt>
                <c:pt idx="23">
                  <c:v>9</c:v>
                </c:pt>
                <c:pt idx="24">
                  <c:v>8</c:v>
                </c:pt>
                <c:pt idx="25">
                  <c:v>11</c:v>
                </c:pt>
                <c:pt idx="26">
                  <c:v>6</c:v>
                </c:pt>
                <c:pt idx="27">
                  <c:v>4</c:v>
                </c:pt>
                <c:pt idx="28">
                  <c:v>13</c:v>
                </c:pt>
                <c:pt idx="29">
                  <c:v>9</c:v>
                </c:pt>
                <c:pt idx="30">
                  <c:v>6</c:v>
                </c:pt>
                <c:pt idx="31">
                  <c:v>18</c:v>
                </c:pt>
                <c:pt idx="32">
                  <c:v>12</c:v>
                </c:pt>
                <c:pt idx="33">
                  <c:v>9</c:v>
                </c:pt>
                <c:pt idx="34">
                  <c:v>10</c:v>
                </c:pt>
                <c:pt idx="35">
                  <c:v>16</c:v>
                </c:pt>
                <c:pt idx="36">
                  <c:v>8</c:v>
                </c:pt>
                <c:pt idx="37">
                  <c:v>8</c:v>
                </c:pt>
                <c:pt idx="38">
                  <c:v>15</c:v>
                </c:pt>
                <c:pt idx="39">
                  <c:v>8</c:v>
                </c:pt>
                <c:pt idx="40">
                  <c:v>15</c:v>
                </c:pt>
                <c:pt idx="41">
                  <c:v>8</c:v>
                </c:pt>
                <c:pt idx="42">
                  <c:v>7</c:v>
                </c:pt>
                <c:pt idx="43">
                  <c:v>15</c:v>
                </c:pt>
                <c:pt idx="44">
                  <c:v>13</c:v>
                </c:pt>
                <c:pt idx="45">
                  <c:v>9</c:v>
                </c:pt>
                <c:pt idx="46">
                  <c:v>11</c:v>
                </c:pt>
                <c:pt idx="47">
                  <c:v>16</c:v>
                </c:pt>
                <c:pt idx="48">
                  <c:v>5</c:v>
                </c:pt>
                <c:pt idx="49">
                  <c:v>18</c:v>
                </c:pt>
                <c:pt idx="50">
                  <c:v>9</c:v>
                </c:pt>
                <c:pt idx="51">
                  <c:v>5</c:v>
                </c:pt>
                <c:pt idx="52">
                  <c:v>14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14</c:v>
                </c:pt>
                <c:pt idx="57">
                  <c:v>7</c:v>
                </c:pt>
                <c:pt idx="58">
                  <c:v>27</c:v>
                </c:pt>
                <c:pt idx="59">
                  <c:v>12</c:v>
                </c:pt>
                <c:pt idx="60">
                  <c:v>4</c:v>
                </c:pt>
                <c:pt idx="61">
                  <c:v>12</c:v>
                </c:pt>
                <c:pt idx="62">
                  <c:v>13</c:v>
                </c:pt>
                <c:pt idx="63">
                  <c:v>7</c:v>
                </c:pt>
                <c:pt idx="64">
                  <c:v>19</c:v>
                </c:pt>
                <c:pt idx="65">
                  <c:v>14</c:v>
                </c:pt>
                <c:pt idx="66">
                  <c:v>9</c:v>
                </c:pt>
                <c:pt idx="67">
                  <c:v>8</c:v>
                </c:pt>
                <c:pt idx="68">
                  <c:v>14</c:v>
                </c:pt>
                <c:pt idx="69">
                  <c:v>15</c:v>
                </c:pt>
                <c:pt idx="70">
                  <c:v>11</c:v>
                </c:pt>
                <c:pt idx="71">
                  <c:v>8</c:v>
                </c:pt>
                <c:pt idx="72">
                  <c:v>18</c:v>
                </c:pt>
                <c:pt idx="73">
                  <c:v>14</c:v>
                </c:pt>
                <c:pt idx="74">
                  <c:v>18</c:v>
                </c:pt>
                <c:pt idx="75">
                  <c:v>13</c:v>
                </c:pt>
                <c:pt idx="76">
                  <c:v>18</c:v>
                </c:pt>
                <c:pt idx="77">
                  <c:v>10</c:v>
                </c:pt>
                <c:pt idx="78">
                  <c:v>14</c:v>
                </c:pt>
                <c:pt idx="79">
                  <c:v>16</c:v>
                </c:pt>
                <c:pt idx="80">
                  <c:v>21</c:v>
                </c:pt>
                <c:pt idx="81">
                  <c:v>26</c:v>
                </c:pt>
                <c:pt idx="82">
                  <c:v>22</c:v>
                </c:pt>
                <c:pt idx="83">
                  <c:v>15</c:v>
                </c:pt>
                <c:pt idx="84">
                  <c:v>12</c:v>
                </c:pt>
                <c:pt idx="85">
                  <c:v>20</c:v>
                </c:pt>
                <c:pt idx="86">
                  <c:v>13</c:v>
                </c:pt>
                <c:pt idx="87">
                  <c:v>26</c:v>
                </c:pt>
                <c:pt idx="88">
                  <c:v>12</c:v>
                </c:pt>
                <c:pt idx="89">
                  <c:v>13</c:v>
                </c:pt>
                <c:pt idx="90">
                  <c:v>20</c:v>
                </c:pt>
                <c:pt idx="91">
                  <c:v>16</c:v>
                </c:pt>
                <c:pt idx="92">
                  <c:v>21</c:v>
                </c:pt>
                <c:pt idx="93">
                  <c:v>17</c:v>
                </c:pt>
                <c:pt idx="94">
                  <c:v>19</c:v>
                </c:pt>
              </c:numCache>
            </c:numRef>
          </c:val>
        </c:ser>
        <c:overlap val="100"/>
        <c:axId val="56966144"/>
        <c:axId val="56980224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4453055839559592E-2"/>
                  <c:y val="2.4858757062146981E-2"/>
                </c:manualLayout>
              </c:layout>
              <c:tx>
                <c:strRef>
                  <c:f>'Pak-teh'!$N$86</c:f>
                  <c:strCache>
                    <c:ptCount val="1"/>
                    <c:pt idx="0">
                      <c:v>411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{63EA4E4F-7144-4E36-A8FD-325F694504BD}</c15:txfldGUID>
                      <c15:f>'Pak-teh'!$N$86</c15:f>
                      <c15:dlblFieldTableCache>
                        <c:ptCount val="1"/>
                        <c:pt idx="0">
                          <c:v>411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andmed!$AA$47:$AA$142</c:f>
              <c:numCache>
                <c:formatCode>#,##0</c:formatCode>
                <c:ptCount val="96"/>
                <c:pt idx="0">
                  <c:v>710.37797348944798</c:v>
                </c:pt>
                <c:pt idx="1">
                  <c:v>754.73265757416959</c:v>
                </c:pt>
                <c:pt idx="2">
                  <c:v>719.38951593317404</c:v>
                </c:pt>
                <c:pt idx="3">
                  <c:v>885.43197883246182</c:v>
                </c:pt>
                <c:pt idx="4">
                  <c:v>846.19022663070552</c:v>
                </c:pt>
                <c:pt idx="5">
                  <c:v>620.83775388902336</c:v>
                </c:pt>
                <c:pt idx="6">
                  <c:v>890.60882236396412</c:v>
                </c:pt>
                <c:pt idx="7">
                  <c:v>739.52168522234842</c:v>
                </c:pt>
                <c:pt idx="8">
                  <c:v>847.97975278974343</c:v>
                </c:pt>
                <c:pt idx="9">
                  <c:v>863.31854843863857</c:v>
                </c:pt>
                <c:pt idx="10">
                  <c:v>943.52766735265152</c:v>
                </c:pt>
                <c:pt idx="11">
                  <c:v>1027.3797502332775</c:v>
                </c:pt>
                <c:pt idx="12">
                  <c:v>784.83504403512586</c:v>
                </c:pt>
                <c:pt idx="13">
                  <c:v>893.48484654813251</c:v>
                </c:pt>
                <c:pt idx="14">
                  <c:v>839.79906177699968</c:v>
                </c:pt>
                <c:pt idx="15">
                  <c:v>622.43554510245019</c:v>
                </c:pt>
                <c:pt idx="16">
                  <c:v>912.5944294607134</c:v>
                </c:pt>
                <c:pt idx="17">
                  <c:v>758.75909143200442</c:v>
                </c:pt>
                <c:pt idx="18">
                  <c:v>773.45877059552879</c:v>
                </c:pt>
                <c:pt idx="19">
                  <c:v>592.90836347832783</c:v>
                </c:pt>
                <c:pt idx="20">
                  <c:v>598.34085360397762</c:v>
                </c:pt>
                <c:pt idx="21">
                  <c:v>832.38531054670045</c:v>
                </c:pt>
                <c:pt idx="22">
                  <c:v>578.08086101772915</c:v>
                </c:pt>
                <c:pt idx="23">
                  <c:v>680.53123362264012</c:v>
                </c:pt>
                <c:pt idx="24">
                  <c:v>483.2998862372657</c:v>
                </c:pt>
                <c:pt idx="25">
                  <c:v>208.99109071619401</c:v>
                </c:pt>
                <c:pt idx="26">
                  <c:v>316.81004179821815</c:v>
                </c:pt>
                <c:pt idx="28">
                  <c:v>511.29318829649884</c:v>
                </c:pt>
                <c:pt idx="29">
                  <c:v>464.44594991883224</c:v>
                </c:pt>
                <c:pt idx="30">
                  <c:v>404.94420513082736</c:v>
                </c:pt>
                <c:pt idx="31">
                  <c:v>480.29603875602345</c:v>
                </c:pt>
                <c:pt idx="32">
                  <c:v>408.01196426060613</c:v>
                </c:pt>
                <c:pt idx="33">
                  <c:v>400.72603632738094</c:v>
                </c:pt>
                <c:pt idx="34">
                  <c:v>454.15617450436531</c:v>
                </c:pt>
                <c:pt idx="35">
                  <c:v>439.45649534084083</c:v>
                </c:pt>
                <c:pt idx="36">
                  <c:v>416.3843902189613</c:v>
                </c:pt>
                <c:pt idx="37">
                  <c:v>410.24887195940335</c:v>
                </c:pt>
                <c:pt idx="38">
                  <c:v>473.90487390231743</c:v>
                </c:pt>
                <c:pt idx="39">
                  <c:v>360.58952104610574</c:v>
                </c:pt>
                <c:pt idx="40">
                  <c:v>306.64808968082542</c:v>
                </c:pt>
                <c:pt idx="41">
                  <c:v>464.63768486444366</c:v>
                </c:pt>
                <c:pt idx="42">
                  <c:v>536.34655452302741</c:v>
                </c:pt>
                <c:pt idx="43">
                  <c:v>454.09226285582821</c:v>
                </c:pt>
                <c:pt idx="44">
                  <c:v>407.1172011810873</c:v>
                </c:pt>
                <c:pt idx="45">
                  <c:v>412.74142625234879</c:v>
                </c:pt>
                <c:pt idx="46">
                  <c:v>385.32332902994904</c:v>
                </c:pt>
                <c:pt idx="47">
                  <c:v>392.45</c:v>
                </c:pt>
                <c:pt idx="48">
                  <c:v>436.8</c:v>
                </c:pt>
                <c:pt idx="49">
                  <c:v>405.69</c:v>
                </c:pt>
                <c:pt idx="50">
                  <c:v>401.21</c:v>
                </c:pt>
                <c:pt idx="51">
                  <c:v>391.81</c:v>
                </c:pt>
                <c:pt idx="52">
                  <c:v>333.06</c:v>
                </c:pt>
                <c:pt idx="53">
                  <c:v>482.06</c:v>
                </c:pt>
                <c:pt idx="54">
                  <c:v>474.28999999999991</c:v>
                </c:pt>
                <c:pt idx="55">
                  <c:v>349.58</c:v>
                </c:pt>
                <c:pt idx="56">
                  <c:v>392.71999999999991</c:v>
                </c:pt>
                <c:pt idx="57">
                  <c:v>324.37</c:v>
                </c:pt>
                <c:pt idx="58">
                  <c:v>264.11</c:v>
                </c:pt>
                <c:pt idx="59">
                  <c:v>422</c:v>
                </c:pt>
                <c:pt idx="61">
                  <c:v>483.69</c:v>
                </c:pt>
                <c:pt idx="62">
                  <c:v>346.28999999999991</c:v>
                </c:pt>
                <c:pt idx="63">
                  <c:v>423.71999999999991</c:v>
                </c:pt>
                <c:pt idx="64">
                  <c:v>410.9199999999999</c:v>
                </c:pt>
                <c:pt idx="65">
                  <c:v>467.19</c:v>
                </c:pt>
                <c:pt idx="66">
                  <c:v>409.42999999999989</c:v>
                </c:pt>
                <c:pt idx="67">
                  <c:v>455</c:v>
                </c:pt>
                <c:pt idx="68">
                  <c:v>302.35000000000002</c:v>
                </c:pt>
                <c:pt idx="69">
                  <c:v>383.75</c:v>
                </c:pt>
                <c:pt idx="70">
                  <c:v>459.59</c:v>
                </c:pt>
                <c:pt idx="71">
                  <c:v>386.38</c:v>
                </c:pt>
                <c:pt idx="72">
                  <c:v>375.15000000000009</c:v>
                </c:pt>
                <c:pt idx="73">
                  <c:v>425.89</c:v>
                </c:pt>
                <c:pt idx="74">
                  <c:v>461.78</c:v>
                </c:pt>
                <c:pt idx="75">
                  <c:v>441</c:v>
                </c:pt>
                <c:pt idx="76">
                  <c:v>394.77</c:v>
                </c:pt>
                <c:pt idx="77">
                  <c:v>410.11</c:v>
                </c:pt>
                <c:pt idx="78">
                  <c:v>479.4</c:v>
                </c:pt>
                <c:pt idx="79">
                  <c:v>376</c:v>
                </c:pt>
                <c:pt idx="80">
                  <c:v>388.39</c:v>
                </c:pt>
                <c:pt idx="81">
                  <c:v>397</c:v>
                </c:pt>
                <c:pt idx="82">
                  <c:v>448</c:v>
                </c:pt>
                <c:pt idx="83">
                  <c:v>472</c:v>
                </c:pt>
                <c:pt idx="84" formatCode="#,##0.0">
                  <c:v>435</c:v>
                </c:pt>
                <c:pt idx="85">
                  <c:v>435.32</c:v>
                </c:pt>
                <c:pt idx="86">
                  <c:v>421</c:v>
                </c:pt>
                <c:pt idx="87">
                  <c:v>454</c:v>
                </c:pt>
                <c:pt idx="88">
                  <c:v>515</c:v>
                </c:pt>
                <c:pt idx="89">
                  <c:v>566</c:v>
                </c:pt>
                <c:pt idx="90">
                  <c:v>582</c:v>
                </c:pt>
                <c:pt idx="91">
                  <c:v>495</c:v>
                </c:pt>
                <c:pt idx="92">
                  <c:v>481</c:v>
                </c:pt>
                <c:pt idx="93">
                  <c:v>456</c:v>
                </c:pt>
                <c:pt idx="94">
                  <c:v>411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4453055839559592E-2"/>
                  <c:y val="2.2598870056497182E-2"/>
                </c:manualLayout>
              </c:layout>
              <c:tx>
                <c:strRef>
                  <c:f>'Pak-teh'!$O$86</c:f>
                  <c:strCache>
                    <c:ptCount val="1"/>
                    <c:pt idx="0">
                      <c:v>621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{0DD8F1AF-49D7-4D53-B39D-5575AC169B36}</c15:txfldGUID>
                      <c15:f>'Pak-teh'!$O$86</c15:f>
                      <c15:dlblFieldTableCache>
                        <c:ptCount val="1"/>
                        <c:pt idx="0">
                          <c:v>621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andmed'!$I$4:$I$99</c:f>
              <c:numCache>
                <c:formatCode>General</c:formatCode>
                <c:ptCount val="96"/>
                <c:pt idx="0">
                  <c:v>939</c:v>
                </c:pt>
                <c:pt idx="1">
                  <c:v>987</c:v>
                </c:pt>
                <c:pt idx="2">
                  <c:v>1063</c:v>
                </c:pt>
                <c:pt idx="3">
                  <c:v>1100</c:v>
                </c:pt>
                <c:pt idx="4">
                  <c:v>1065</c:v>
                </c:pt>
                <c:pt idx="5">
                  <c:v>1062</c:v>
                </c:pt>
                <c:pt idx="6">
                  <c:v>1075</c:v>
                </c:pt>
                <c:pt idx="7">
                  <c:v>1092</c:v>
                </c:pt>
                <c:pt idx="8">
                  <c:v>1081</c:v>
                </c:pt>
                <c:pt idx="9">
                  <c:v>1123</c:v>
                </c:pt>
                <c:pt idx="10">
                  <c:v>1108</c:v>
                </c:pt>
                <c:pt idx="11">
                  <c:v>1107</c:v>
                </c:pt>
                <c:pt idx="12">
                  <c:v>1069</c:v>
                </c:pt>
                <c:pt idx="13">
                  <c:v>1045</c:v>
                </c:pt>
                <c:pt idx="14">
                  <c:v>1032</c:v>
                </c:pt>
                <c:pt idx="15">
                  <c:v>1022</c:v>
                </c:pt>
                <c:pt idx="16">
                  <c:v>1031</c:v>
                </c:pt>
                <c:pt idx="17">
                  <c:v>1028</c:v>
                </c:pt>
                <c:pt idx="18">
                  <c:v>988</c:v>
                </c:pt>
                <c:pt idx="19">
                  <c:v>965</c:v>
                </c:pt>
                <c:pt idx="20">
                  <c:v>969</c:v>
                </c:pt>
                <c:pt idx="21">
                  <c:v>977</c:v>
                </c:pt>
                <c:pt idx="22">
                  <c:v>905</c:v>
                </c:pt>
                <c:pt idx="23">
                  <c:v>905</c:v>
                </c:pt>
                <c:pt idx="24">
                  <c:v>926</c:v>
                </c:pt>
                <c:pt idx="25">
                  <c:v>879</c:v>
                </c:pt>
                <c:pt idx="26">
                  <c:v>853</c:v>
                </c:pt>
                <c:pt idx="27">
                  <c:v>772</c:v>
                </c:pt>
                <c:pt idx="28">
                  <c:v>731</c:v>
                </c:pt>
                <c:pt idx="29">
                  <c:v>734</c:v>
                </c:pt>
                <c:pt idx="30">
                  <c:v>733</c:v>
                </c:pt>
                <c:pt idx="31">
                  <c:v>715</c:v>
                </c:pt>
                <c:pt idx="32">
                  <c:v>672</c:v>
                </c:pt>
                <c:pt idx="33">
                  <c:v>661</c:v>
                </c:pt>
                <c:pt idx="34">
                  <c:v>690</c:v>
                </c:pt>
                <c:pt idx="35">
                  <c:v>686</c:v>
                </c:pt>
                <c:pt idx="36">
                  <c:v>671</c:v>
                </c:pt>
                <c:pt idx="37">
                  <c:v>679</c:v>
                </c:pt>
                <c:pt idx="38">
                  <c:v>649</c:v>
                </c:pt>
                <c:pt idx="39">
                  <c:v>648</c:v>
                </c:pt>
                <c:pt idx="40">
                  <c:v>624</c:v>
                </c:pt>
                <c:pt idx="41">
                  <c:v>626</c:v>
                </c:pt>
                <c:pt idx="42">
                  <c:v>633</c:v>
                </c:pt>
                <c:pt idx="43">
                  <c:v>616</c:v>
                </c:pt>
                <c:pt idx="44">
                  <c:v>583</c:v>
                </c:pt>
                <c:pt idx="45">
                  <c:v>599</c:v>
                </c:pt>
                <c:pt idx="46">
                  <c:v>607</c:v>
                </c:pt>
                <c:pt idx="47">
                  <c:v>596</c:v>
                </c:pt>
                <c:pt idx="48">
                  <c:v>613</c:v>
                </c:pt>
                <c:pt idx="49">
                  <c:v>609</c:v>
                </c:pt>
                <c:pt idx="50">
                  <c:v>600</c:v>
                </c:pt>
                <c:pt idx="51">
                  <c:v>600</c:v>
                </c:pt>
                <c:pt idx="52">
                  <c:v>593</c:v>
                </c:pt>
                <c:pt idx="53">
                  <c:v>588</c:v>
                </c:pt>
                <c:pt idx="54">
                  <c:v>592</c:v>
                </c:pt>
                <c:pt idx="55">
                  <c:v>585</c:v>
                </c:pt>
                <c:pt idx="56">
                  <c:v>583</c:v>
                </c:pt>
                <c:pt idx="57">
                  <c:v>584</c:v>
                </c:pt>
                <c:pt idx="58">
                  <c:v>590</c:v>
                </c:pt>
                <c:pt idx="59">
                  <c:v>581</c:v>
                </c:pt>
                <c:pt idx="60">
                  <c:v>584</c:v>
                </c:pt>
                <c:pt idx="61">
                  <c:v>600</c:v>
                </c:pt>
                <c:pt idx="62">
                  <c:v>580</c:v>
                </c:pt>
                <c:pt idx="63">
                  <c:v>579</c:v>
                </c:pt>
                <c:pt idx="64">
                  <c:v>569</c:v>
                </c:pt>
                <c:pt idx="65">
                  <c:v>570</c:v>
                </c:pt>
                <c:pt idx="66">
                  <c:v>567</c:v>
                </c:pt>
                <c:pt idx="67">
                  <c:v>567</c:v>
                </c:pt>
                <c:pt idx="68">
                  <c:v>576</c:v>
                </c:pt>
                <c:pt idx="69">
                  <c:v>576</c:v>
                </c:pt>
                <c:pt idx="70" formatCode="#,##0">
                  <c:v>573</c:v>
                </c:pt>
                <c:pt idx="71" formatCode="#,##0">
                  <c:v>570</c:v>
                </c:pt>
                <c:pt idx="72" formatCode="#,##0">
                  <c:v>563</c:v>
                </c:pt>
                <c:pt idx="73" formatCode="#,##0">
                  <c:v>569</c:v>
                </c:pt>
                <c:pt idx="74" formatCode="#,##0">
                  <c:v>578</c:v>
                </c:pt>
                <c:pt idx="75" formatCode="#,##0">
                  <c:v>594</c:v>
                </c:pt>
                <c:pt idx="76" formatCode="#,##0">
                  <c:v>584</c:v>
                </c:pt>
                <c:pt idx="77" formatCode="#,##0">
                  <c:v>580</c:v>
                </c:pt>
                <c:pt idx="78" formatCode="#,##0">
                  <c:v>578</c:v>
                </c:pt>
                <c:pt idx="79" formatCode="#,##0">
                  <c:v>588</c:v>
                </c:pt>
                <c:pt idx="80" formatCode="#,##0">
                  <c:v>587</c:v>
                </c:pt>
                <c:pt idx="81" formatCode="#,##0">
                  <c:v>582</c:v>
                </c:pt>
                <c:pt idx="82" formatCode="#,##0">
                  <c:v>606</c:v>
                </c:pt>
                <c:pt idx="83" formatCode="#,##0">
                  <c:v>607</c:v>
                </c:pt>
                <c:pt idx="84" formatCode="#,##0">
                  <c:v>614</c:v>
                </c:pt>
                <c:pt idx="85" formatCode="#,##0">
                  <c:v>614</c:v>
                </c:pt>
                <c:pt idx="86" formatCode="#,##0">
                  <c:v>640</c:v>
                </c:pt>
                <c:pt idx="87" formatCode="#,##0">
                  <c:v>651</c:v>
                </c:pt>
                <c:pt idx="88" formatCode="#,##0">
                  <c:v>643</c:v>
                </c:pt>
                <c:pt idx="89" formatCode="#,##0">
                  <c:v>646</c:v>
                </c:pt>
                <c:pt idx="90" formatCode="#,##0">
                  <c:v>644</c:v>
                </c:pt>
                <c:pt idx="91" formatCode="#,##0">
                  <c:v>654</c:v>
                </c:pt>
                <c:pt idx="92" formatCode="#,##0">
                  <c:v>648</c:v>
                </c:pt>
                <c:pt idx="93" formatCode="#,##0">
                  <c:v>641</c:v>
                </c:pt>
                <c:pt idx="94" formatCode="#,##0">
                  <c:v>621</c:v>
                </c:pt>
              </c:numCache>
            </c:numRef>
          </c:val>
        </c:ser>
        <c:marker val="1"/>
        <c:axId val="56982144"/>
        <c:axId val="56992128"/>
      </c:lineChart>
      <c:catAx>
        <c:axId val="56966144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980224"/>
        <c:crosses val="autoZero"/>
        <c:auto val="1"/>
        <c:lblAlgn val="ctr"/>
        <c:lblOffset val="100"/>
        <c:tickLblSkip val="3"/>
        <c:tickMarkSkip val="1"/>
      </c:catAx>
      <c:valAx>
        <c:axId val="56980224"/>
        <c:scaling>
          <c:orientation val="minMax"/>
          <c:max val="4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0341261633919345E-2"/>
              <c:y val="0.434856181438858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966144"/>
        <c:crosses val="autoZero"/>
        <c:crossBetween val="between"/>
        <c:majorUnit val="50"/>
        <c:minorUnit val="50"/>
      </c:valAx>
      <c:catAx>
        <c:axId val="56982144"/>
        <c:scaling>
          <c:orientation val="minMax"/>
        </c:scaling>
        <c:delete val="1"/>
        <c:axPos val="b"/>
        <c:tickLblPos val="none"/>
        <c:crossAx val="56992128"/>
        <c:crosses val="autoZero"/>
        <c:auto val="1"/>
        <c:lblAlgn val="ctr"/>
        <c:lblOffset val="100"/>
      </c:catAx>
      <c:valAx>
        <c:axId val="56992128"/>
        <c:scaling>
          <c:orientation val="minMax"/>
          <c:max val="16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829380040007971"/>
              <c:y val="0.39424725755434425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6982144"/>
        <c:crosses val="max"/>
        <c:crossBetween val="between"/>
        <c:majorUnit val="1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682523267838678E-3"/>
          <c:y val="0.94188034188034153"/>
          <c:w val="0.99586349534643226"/>
          <c:h val="5.6410256410256432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Viljandi korteriomandid</a:t>
            </a:r>
          </a:p>
        </c:rich>
      </c:tx>
      <c:layout>
        <c:manualLayout>
          <c:xMode val="edge"/>
          <c:yMode val="edge"/>
          <c:x val="0.31964486641616957"/>
          <c:y val="5.8727421367411076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94202898550726"/>
          <c:y val="0.16530278232405887"/>
          <c:w val="0.73801560758082585"/>
          <c:h val="0.65630114566284781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andmed'!$N$4:$N$99</c:f>
              <c:numCache>
                <c:formatCode>General</c:formatCode>
                <c:ptCount val="96"/>
                <c:pt idx="0">
                  <c:v>166</c:v>
                </c:pt>
                <c:pt idx="1">
                  <c:v>190</c:v>
                </c:pt>
                <c:pt idx="2">
                  <c:v>217</c:v>
                </c:pt>
                <c:pt idx="3">
                  <c:v>229</c:v>
                </c:pt>
                <c:pt idx="4">
                  <c:v>241</c:v>
                </c:pt>
                <c:pt idx="5">
                  <c:v>252</c:v>
                </c:pt>
                <c:pt idx="6">
                  <c:v>258</c:v>
                </c:pt>
                <c:pt idx="7">
                  <c:v>267</c:v>
                </c:pt>
                <c:pt idx="8">
                  <c:v>270</c:v>
                </c:pt>
                <c:pt idx="9">
                  <c:v>256</c:v>
                </c:pt>
                <c:pt idx="10">
                  <c:v>261</c:v>
                </c:pt>
                <c:pt idx="11">
                  <c:v>223</c:v>
                </c:pt>
                <c:pt idx="12">
                  <c:v>245</c:v>
                </c:pt>
                <c:pt idx="13">
                  <c:v>260</c:v>
                </c:pt>
                <c:pt idx="14">
                  <c:v>288</c:v>
                </c:pt>
                <c:pt idx="15">
                  <c:v>314</c:v>
                </c:pt>
                <c:pt idx="16">
                  <c:v>309</c:v>
                </c:pt>
                <c:pt idx="17">
                  <c:v>284</c:v>
                </c:pt>
                <c:pt idx="18">
                  <c:v>294</c:v>
                </c:pt>
                <c:pt idx="19">
                  <c:v>274</c:v>
                </c:pt>
                <c:pt idx="20">
                  <c:v>304</c:v>
                </c:pt>
                <c:pt idx="21">
                  <c:v>325</c:v>
                </c:pt>
                <c:pt idx="22">
                  <c:v>265</c:v>
                </c:pt>
                <c:pt idx="23">
                  <c:v>287</c:v>
                </c:pt>
                <c:pt idx="24">
                  <c:v>323</c:v>
                </c:pt>
                <c:pt idx="25">
                  <c:v>268</c:v>
                </c:pt>
                <c:pt idx="26">
                  <c:v>275</c:v>
                </c:pt>
                <c:pt idx="27">
                  <c:v>272</c:v>
                </c:pt>
                <c:pt idx="28">
                  <c:v>274</c:v>
                </c:pt>
                <c:pt idx="29">
                  <c:v>277</c:v>
                </c:pt>
                <c:pt idx="30">
                  <c:v>270</c:v>
                </c:pt>
                <c:pt idx="31">
                  <c:v>285</c:v>
                </c:pt>
                <c:pt idx="32">
                  <c:v>281</c:v>
                </c:pt>
                <c:pt idx="33">
                  <c:v>271</c:v>
                </c:pt>
                <c:pt idx="34">
                  <c:v>262</c:v>
                </c:pt>
                <c:pt idx="35">
                  <c:v>261</c:v>
                </c:pt>
                <c:pt idx="36">
                  <c:v>267</c:v>
                </c:pt>
                <c:pt idx="37">
                  <c:v>247</c:v>
                </c:pt>
                <c:pt idx="38">
                  <c:v>228</c:v>
                </c:pt>
                <c:pt idx="39">
                  <c:v>230</c:v>
                </c:pt>
                <c:pt idx="40">
                  <c:v>330</c:v>
                </c:pt>
                <c:pt idx="41">
                  <c:v>367</c:v>
                </c:pt>
                <c:pt idx="42">
                  <c:v>339</c:v>
                </c:pt>
                <c:pt idx="43">
                  <c:v>338</c:v>
                </c:pt>
                <c:pt idx="44">
                  <c:v>354</c:v>
                </c:pt>
                <c:pt idx="45">
                  <c:v>368</c:v>
                </c:pt>
                <c:pt idx="46">
                  <c:v>369</c:v>
                </c:pt>
                <c:pt idx="47">
                  <c:v>353</c:v>
                </c:pt>
                <c:pt idx="48">
                  <c:v>253</c:v>
                </c:pt>
                <c:pt idx="49">
                  <c:v>222</c:v>
                </c:pt>
                <c:pt idx="50">
                  <c:v>339</c:v>
                </c:pt>
                <c:pt idx="51">
                  <c:v>323</c:v>
                </c:pt>
                <c:pt idx="52">
                  <c:v>385</c:v>
                </c:pt>
                <c:pt idx="53">
                  <c:v>378</c:v>
                </c:pt>
                <c:pt idx="54">
                  <c:v>369</c:v>
                </c:pt>
                <c:pt idx="55">
                  <c:v>342</c:v>
                </c:pt>
                <c:pt idx="56">
                  <c:v>341</c:v>
                </c:pt>
                <c:pt idx="57">
                  <c:v>333</c:v>
                </c:pt>
                <c:pt idx="58">
                  <c:v>321</c:v>
                </c:pt>
                <c:pt idx="59">
                  <c:v>308</c:v>
                </c:pt>
                <c:pt idx="60">
                  <c:v>324</c:v>
                </c:pt>
                <c:pt idx="61">
                  <c:v>310</c:v>
                </c:pt>
                <c:pt idx="62">
                  <c:v>318</c:v>
                </c:pt>
                <c:pt idx="63">
                  <c:v>311</c:v>
                </c:pt>
                <c:pt idx="64">
                  <c:v>339</c:v>
                </c:pt>
                <c:pt idx="65">
                  <c:v>327</c:v>
                </c:pt>
                <c:pt idx="66">
                  <c:v>327</c:v>
                </c:pt>
                <c:pt idx="67">
                  <c:v>326</c:v>
                </c:pt>
                <c:pt idx="68">
                  <c:v>316</c:v>
                </c:pt>
                <c:pt idx="69">
                  <c:v>316</c:v>
                </c:pt>
                <c:pt idx="70" formatCode="#,##0">
                  <c:v>330</c:v>
                </c:pt>
                <c:pt idx="71" formatCode="#,##0">
                  <c:v>312</c:v>
                </c:pt>
                <c:pt idx="72" formatCode="#,##0">
                  <c:v>315</c:v>
                </c:pt>
                <c:pt idx="73" formatCode="#,##0">
                  <c:v>300</c:v>
                </c:pt>
                <c:pt idx="74" formatCode="#,##0">
                  <c:v>284</c:v>
                </c:pt>
                <c:pt idx="75" formatCode="#,##0">
                  <c:v>287</c:v>
                </c:pt>
                <c:pt idx="76" formatCode="#,##0">
                  <c:v>300</c:v>
                </c:pt>
                <c:pt idx="77" formatCode="#,##0">
                  <c:v>295</c:v>
                </c:pt>
                <c:pt idx="78" formatCode="#,##0">
                  <c:v>318</c:v>
                </c:pt>
                <c:pt idx="79" formatCode="#,##0">
                  <c:v>309</c:v>
                </c:pt>
                <c:pt idx="80" formatCode="#,##0">
                  <c:v>301</c:v>
                </c:pt>
                <c:pt idx="81" formatCode="#,##0">
                  <c:v>296</c:v>
                </c:pt>
                <c:pt idx="82" formatCode="#,##0">
                  <c:v>264</c:v>
                </c:pt>
                <c:pt idx="83" formatCode="#,##0">
                  <c:v>260</c:v>
                </c:pt>
                <c:pt idx="84" formatCode="#,##0">
                  <c:v>255</c:v>
                </c:pt>
                <c:pt idx="85" formatCode="#,##0">
                  <c:v>248</c:v>
                </c:pt>
                <c:pt idx="86" formatCode="#,##0">
                  <c:v>235</c:v>
                </c:pt>
                <c:pt idx="87" formatCode="#,##0">
                  <c:v>231</c:v>
                </c:pt>
                <c:pt idx="88" formatCode="#,##0">
                  <c:v>230</c:v>
                </c:pt>
                <c:pt idx="89" formatCode="#,##0">
                  <c:v>242</c:v>
                </c:pt>
                <c:pt idx="90" formatCode="#,##0">
                  <c:v>241</c:v>
                </c:pt>
                <c:pt idx="91" formatCode="#,##0">
                  <c:v>245</c:v>
                </c:pt>
                <c:pt idx="92" formatCode="#,##0">
                  <c:v>279</c:v>
                </c:pt>
                <c:pt idx="93" formatCode="#,##0">
                  <c:v>253</c:v>
                </c:pt>
                <c:pt idx="94" formatCode="#,##0">
                  <c:v>230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andmed!$AV$47:$AV$142</c:f>
              <c:numCache>
                <c:formatCode>#,##0</c:formatCode>
                <c:ptCount val="96"/>
                <c:pt idx="0">
                  <c:v>19</c:v>
                </c:pt>
                <c:pt idx="1">
                  <c:v>25</c:v>
                </c:pt>
                <c:pt idx="2">
                  <c:v>14</c:v>
                </c:pt>
                <c:pt idx="3">
                  <c:v>22</c:v>
                </c:pt>
                <c:pt idx="4">
                  <c:v>23</c:v>
                </c:pt>
                <c:pt idx="5">
                  <c:v>21</c:v>
                </c:pt>
                <c:pt idx="6">
                  <c:v>19</c:v>
                </c:pt>
                <c:pt idx="7">
                  <c:v>20</c:v>
                </c:pt>
                <c:pt idx="8">
                  <c:v>20</c:v>
                </c:pt>
                <c:pt idx="9">
                  <c:v>19</c:v>
                </c:pt>
                <c:pt idx="10">
                  <c:v>20</c:v>
                </c:pt>
                <c:pt idx="11">
                  <c:v>13</c:v>
                </c:pt>
                <c:pt idx="12">
                  <c:v>13</c:v>
                </c:pt>
                <c:pt idx="13">
                  <c:v>16</c:v>
                </c:pt>
                <c:pt idx="14">
                  <c:v>21</c:v>
                </c:pt>
                <c:pt idx="15">
                  <c:v>26</c:v>
                </c:pt>
                <c:pt idx="16">
                  <c:v>17</c:v>
                </c:pt>
                <c:pt idx="17">
                  <c:v>14</c:v>
                </c:pt>
                <c:pt idx="18">
                  <c:v>20</c:v>
                </c:pt>
                <c:pt idx="19">
                  <c:v>19</c:v>
                </c:pt>
                <c:pt idx="20">
                  <c:v>21</c:v>
                </c:pt>
                <c:pt idx="21">
                  <c:v>18</c:v>
                </c:pt>
                <c:pt idx="22">
                  <c:v>14</c:v>
                </c:pt>
                <c:pt idx="23">
                  <c:v>8</c:v>
                </c:pt>
                <c:pt idx="24">
                  <c:v>8</c:v>
                </c:pt>
                <c:pt idx="25">
                  <c:v>30</c:v>
                </c:pt>
                <c:pt idx="26">
                  <c:v>3</c:v>
                </c:pt>
                <c:pt idx="27">
                  <c:v>9</c:v>
                </c:pt>
                <c:pt idx="28">
                  <c:v>9</c:v>
                </c:pt>
                <c:pt idx="29">
                  <c:v>2</c:v>
                </c:pt>
                <c:pt idx="30">
                  <c:v>8</c:v>
                </c:pt>
                <c:pt idx="31">
                  <c:v>6</c:v>
                </c:pt>
                <c:pt idx="32">
                  <c:v>8</c:v>
                </c:pt>
                <c:pt idx="33">
                  <c:v>3</c:v>
                </c:pt>
                <c:pt idx="34">
                  <c:v>8</c:v>
                </c:pt>
                <c:pt idx="35">
                  <c:v>8</c:v>
                </c:pt>
                <c:pt idx="36">
                  <c:v>3</c:v>
                </c:pt>
                <c:pt idx="37">
                  <c:v>10</c:v>
                </c:pt>
                <c:pt idx="38">
                  <c:v>14</c:v>
                </c:pt>
                <c:pt idx="39">
                  <c:v>9</c:v>
                </c:pt>
                <c:pt idx="40">
                  <c:v>8</c:v>
                </c:pt>
                <c:pt idx="41">
                  <c:v>9</c:v>
                </c:pt>
                <c:pt idx="42">
                  <c:v>7</c:v>
                </c:pt>
                <c:pt idx="43">
                  <c:v>12</c:v>
                </c:pt>
                <c:pt idx="44">
                  <c:v>18</c:v>
                </c:pt>
                <c:pt idx="45">
                  <c:v>13</c:v>
                </c:pt>
                <c:pt idx="46">
                  <c:v>14</c:v>
                </c:pt>
                <c:pt idx="47">
                  <c:v>22</c:v>
                </c:pt>
                <c:pt idx="48">
                  <c:v>8</c:v>
                </c:pt>
                <c:pt idx="49">
                  <c:v>6</c:v>
                </c:pt>
                <c:pt idx="50">
                  <c:v>11</c:v>
                </c:pt>
                <c:pt idx="51">
                  <c:v>7</c:v>
                </c:pt>
                <c:pt idx="52">
                  <c:v>6</c:v>
                </c:pt>
                <c:pt idx="53">
                  <c:v>12</c:v>
                </c:pt>
                <c:pt idx="54">
                  <c:v>10</c:v>
                </c:pt>
                <c:pt idx="55">
                  <c:v>15</c:v>
                </c:pt>
                <c:pt idx="56">
                  <c:v>19</c:v>
                </c:pt>
                <c:pt idx="57">
                  <c:v>16</c:v>
                </c:pt>
                <c:pt idx="58">
                  <c:v>18</c:v>
                </c:pt>
                <c:pt idx="59">
                  <c:v>7</c:v>
                </c:pt>
                <c:pt idx="60">
                  <c:v>10</c:v>
                </c:pt>
                <c:pt idx="61">
                  <c:v>9</c:v>
                </c:pt>
                <c:pt idx="62">
                  <c:v>10</c:v>
                </c:pt>
                <c:pt idx="63">
                  <c:v>6</c:v>
                </c:pt>
                <c:pt idx="64">
                  <c:v>16</c:v>
                </c:pt>
                <c:pt idx="65">
                  <c:v>11</c:v>
                </c:pt>
                <c:pt idx="66">
                  <c:v>11</c:v>
                </c:pt>
                <c:pt idx="67">
                  <c:v>14</c:v>
                </c:pt>
                <c:pt idx="68">
                  <c:v>15</c:v>
                </c:pt>
                <c:pt idx="69">
                  <c:v>17</c:v>
                </c:pt>
                <c:pt idx="70">
                  <c:v>16</c:v>
                </c:pt>
                <c:pt idx="71">
                  <c:v>11</c:v>
                </c:pt>
                <c:pt idx="72">
                  <c:v>10</c:v>
                </c:pt>
                <c:pt idx="73">
                  <c:v>8</c:v>
                </c:pt>
                <c:pt idx="74">
                  <c:v>13</c:v>
                </c:pt>
                <c:pt idx="75">
                  <c:v>18</c:v>
                </c:pt>
                <c:pt idx="76">
                  <c:v>16</c:v>
                </c:pt>
                <c:pt idx="77">
                  <c:v>18</c:v>
                </c:pt>
                <c:pt idx="78">
                  <c:v>13</c:v>
                </c:pt>
                <c:pt idx="79">
                  <c:v>22</c:v>
                </c:pt>
                <c:pt idx="80">
                  <c:v>10</c:v>
                </c:pt>
                <c:pt idx="81">
                  <c:v>22</c:v>
                </c:pt>
                <c:pt idx="82">
                  <c:v>18</c:v>
                </c:pt>
                <c:pt idx="83">
                  <c:v>13</c:v>
                </c:pt>
                <c:pt idx="84">
                  <c:v>16</c:v>
                </c:pt>
                <c:pt idx="85">
                  <c:v>14</c:v>
                </c:pt>
                <c:pt idx="86">
                  <c:v>21</c:v>
                </c:pt>
                <c:pt idx="87">
                  <c:v>22</c:v>
                </c:pt>
                <c:pt idx="88">
                  <c:v>27</c:v>
                </c:pt>
                <c:pt idx="89">
                  <c:v>15</c:v>
                </c:pt>
                <c:pt idx="90">
                  <c:v>25</c:v>
                </c:pt>
                <c:pt idx="91">
                  <c:v>25</c:v>
                </c:pt>
                <c:pt idx="92">
                  <c:v>20</c:v>
                </c:pt>
                <c:pt idx="93">
                  <c:v>25</c:v>
                </c:pt>
                <c:pt idx="94">
                  <c:v>24</c:v>
                </c:pt>
              </c:numCache>
            </c:numRef>
          </c:val>
        </c:ser>
        <c:overlap val="100"/>
        <c:axId val="57046528"/>
        <c:axId val="57048064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0000000000000022E-2"/>
                  <c:y val="2.6163521321553109E-2"/>
                </c:manualLayout>
              </c:layout>
              <c:tx>
                <c:strRef>
                  <c:f>'Pak-teh'!$W$86</c:f>
                  <c:strCache>
                    <c:ptCount val="1"/>
                    <c:pt idx="0">
                      <c:v>447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{CEDE5200-211C-4164-AD39-E33518445776}</c15:txfldGUID>
                      <c15:f>'Pak-teh'!$W$86</c15:f>
                      <c15:dlblFieldTableCache>
                        <c:ptCount val="1"/>
                        <c:pt idx="0">
                          <c:v>447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andmed!$AW$47:$AW$142</c:f>
              <c:numCache>
                <c:formatCode>#,##0</c:formatCode>
                <c:ptCount val="96"/>
                <c:pt idx="0">
                  <c:v>828.55061163447647</c:v>
                </c:pt>
                <c:pt idx="1">
                  <c:v>752.30401492976114</c:v>
                </c:pt>
                <c:pt idx="2">
                  <c:v>662.12467884396608</c:v>
                </c:pt>
                <c:pt idx="3">
                  <c:v>792.82400010225831</c:v>
                </c:pt>
                <c:pt idx="4">
                  <c:v>779.53037720654993</c:v>
                </c:pt>
                <c:pt idx="5">
                  <c:v>796.08349417764919</c:v>
                </c:pt>
                <c:pt idx="6">
                  <c:v>816.47131006097175</c:v>
                </c:pt>
                <c:pt idx="7">
                  <c:v>785.21851392634846</c:v>
                </c:pt>
                <c:pt idx="8">
                  <c:v>785.92154206025589</c:v>
                </c:pt>
                <c:pt idx="9">
                  <c:v>769.17669014354556</c:v>
                </c:pt>
                <c:pt idx="10">
                  <c:v>703.34769215037136</c:v>
                </c:pt>
                <c:pt idx="11">
                  <c:v>783.81245765853282</c:v>
                </c:pt>
                <c:pt idx="12">
                  <c:v>844.20896552605723</c:v>
                </c:pt>
                <c:pt idx="13">
                  <c:v>688.90365958099528</c:v>
                </c:pt>
                <c:pt idx="14">
                  <c:v>734.6643999335322</c:v>
                </c:pt>
                <c:pt idx="15">
                  <c:v>757.67259340687451</c:v>
                </c:pt>
                <c:pt idx="16">
                  <c:v>754.60483427709596</c:v>
                </c:pt>
                <c:pt idx="17">
                  <c:v>789.11712448710887</c:v>
                </c:pt>
                <c:pt idx="18">
                  <c:v>652.92140145462918</c:v>
                </c:pt>
                <c:pt idx="19">
                  <c:v>622.49945675098752</c:v>
                </c:pt>
                <c:pt idx="20">
                  <c:v>631.51099919471278</c:v>
                </c:pt>
                <c:pt idx="21">
                  <c:v>715.42699372387619</c:v>
                </c:pt>
                <c:pt idx="22">
                  <c:v>651.45143353827689</c:v>
                </c:pt>
                <c:pt idx="23">
                  <c:v>635.85699129523312</c:v>
                </c:pt>
                <c:pt idx="24">
                  <c:v>490.58581417049066</c:v>
                </c:pt>
                <c:pt idx="25">
                  <c:v>804.39200848746668</c:v>
                </c:pt>
                <c:pt idx="27">
                  <c:v>481.76600667237614</c:v>
                </c:pt>
                <c:pt idx="28">
                  <c:v>388.90238134802439</c:v>
                </c:pt>
                <c:pt idx="30">
                  <c:v>422.20035023583398</c:v>
                </c:pt>
                <c:pt idx="31">
                  <c:v>506.81937289890459</c:v>
                </c:pt>
                <c:pt idx="32">
                  <c:v>349.21324760650879</c:v>
                </c:pt>
                <c:pt idx="34">
                  <c:v>353.94270959825133</c:v>
                </c:pt>
                <c:pt idx="35">
                  <c:v>377.27046131427915</c:v>
                </c:pt>
                <c:pt idx="37">
                  <c:v>471.09276136668666</c:v>
                </c:pt>
                <c:pt idx="38">
                  <c:v>513.01880280699959</c:v>
                </c:pt>
                <c:pt idx="39">
                  <c:v>422.07252693875989</c:v>
                </c:pt>
                <c:pt idx="40">
                  <c:v>513.9135658865182</c:v>
                </c:pt>
                <c:pt idx="41">
                  <c:v>496.97697902419685</c:v>
                </c:pt>
                <c:pt idx="42">
                  <c:v>400.02300819347334</c:v>
                </c:pt>
                <c:pt idx="43">
                  <c:v>390.94755410121053</c:v>
                </c:pt>
                <c:pt idx="44">
                  <c:v>249.51107588869149</c:v>
                </c:pt>
                <c:pt idx="45">
                  <c:v>307.73458770595528</c:v>
                </c:pt>
                <c:pt idx="46">
                  <c:v>407.82022931499495</c:v>
                </c:pt>
                <c:pt idx="47">
                  <c:v>375.6</c:v>
                </c:pt>
                <c:pt idx="48">
                  <c:v>384.55</c:v>
                </c:pt>
                <c:pt idx="49">
                  <c:v>473.87</c:v>
                </c:pt>
                <c:pt idx="50">
                  <c:v>464.61</c:v>
                </c:pt>
                <c:pt idx="51">
                  <c:v>504.9799999999999</c:v>
                </c:pt>
                <c:pt idx="52">
                  <c:v>464.44</c:v>
                </c:pt>
                <c:pt idx="53">
                  <c:v>396.69</c:v>
                </c:pt>
                <c:pt idx="54">
                  <c:v>462.4</c:v>
                </c:pt>
                <c:pt idx="55">
                  <c:v>441.9</c:v>
                </c:pt>
                <c:pt idx="56">
                  <c:v>438.4799999999999</c:v>
                </c:pt>
                <c:pt idx="57">
                  <c:v>416.4</c:v>
                </c:pt>
                <c:pt idx="58">
                  <c:v>410</c:v>
                </c:pt>
                <c:pt idx="59">
                  <c:v>457</c:v>
                </c:pt>
                <c:pt idx="60">
                  <c:v>449.59</c:v>
                </c:pt>
                <c:pt idx="61">
                  <c:v>478.88</c:v>
                </c:pt>
                <c:pt idx="62">
                  <c:v>374.55</c:v>
                </c:pt>
                <c:pt idx="63">
                  <c:v>482.77</c:v>
                </c:pt>
                <c:pt idx="64">
                  <c:v>485.89</c:v>
                </c:pt>
                <c:pt idx="65">
                  <c:v>495.6400000000001</c:v>
                </c:pt>
                <c:pt idx="66">
                  <c:v>511.39</c:v>
                </c:pt>
                <c:pt idx="67">
                  <c:v>428</c:v>
                </c:pt>
                <c:pt idx="68">
                  <c:v>468.4799999999999</c:v>
                </c:pt>
                <c:pt idx="69">
                  <c:v>440</c:v>
                </c:pt>
                <c:pt idx="70">
                  <c:v>314.75</c:v>
                </c:pt>
                <c:pt idx="71">
                  <c:v>460.78</c:v>
                </c:pt>
                <c:pt idx="72">
                  <c:v>568.54999999999973</c:v>
                </c:pt>
                <c:pt idx="73">
                  <c:v>497.69</c:v>
                </c:pt>
                <c:pt idx="74">
                  <c:v>567.62</c:v>
                </c:pt>
                <c:pt idx="75">
                  <c:v>425</c:v>
                </c:pt>
                <c:pt idx="76">
                  <c:v>521.79999999999995</c:v>
                </c:pt>
                <c:pt idx="77">
                  <c:v>399.16</c:v>
                </c:pt>
                <c:pt idx="78">
                  <c:v>428.6400000000001</c:v>
                </c:pt>
                <c:pt idx="79">
                  <c:v>459.31</c:v>
                </c:pt>
                <c:pt idx="80">
                  <c:v>449.4</c:v>
                </c:pt>
                <c:pt idx="81">
                  <c:v>537</c:v>
                </c:pt>
                <c:pt idx="82">
                  <c:v>380.54</c:v>
                </c:pt>
                <c:pt idx="83">
                  <c:v>537</c:v>
                </c:pt>
                <c:pt idx="84" formatCode="#,##0.0">
                  <c:v>473</c:v>
                </c:pt>
                <c:pt idx="85">
                  <c:v>549.23</c:v>
                </c:pt>
                <c:pt idx="86">
                  <c:v>381</c:v>
                </c:pt>
                <c:pt idx="87">
                  <c:v>497</c:v>
                </c:pt>
                <c:pt idx="88">
                  <c:v>378</c:v>
                </c:pt>
                <c:pt idx="89">
                  <c:v>557</c:v>
                </c:pt>
                <c:pt idx="90">
                  <c:v>560</c:v>
                </c:pt>
                <c:pt idx="91">
                  <c:v>518</c:v>
                </c:pt>
                <c:pt idx="92">
                  <c:v>521</c:v>
                </c:pt>
                <c:pt idx="93">
                  <c:v>478</c:v>
                </c:pt>
                <c:pt idx="94">
                  <c:v>447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1481481481481494E-2"/>
                  <c:y val="1.7442347547702082E-2"/>
                </c:manualLayout>
              </c:layout>
              <c:tx>
                <c:strRef>
                  <c:f>'Pak-teh'!$X$86</c:f>
                  <c:strCache>
                    <c:ptCount val="1"/>
                    <c:pt idx="0">
                      <c:v>634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{731EE6DA-13F1-4A33-90CE-AFA881430D92}</c15:txfldGUID>
                      <c15:f>'Pak-teh'!$X$86</c15:f>
                      <c15:dlblFieldTableCache>
                        <c:ptCount val="1"/>
                        <c:pt idx="0">
                          <c:v>634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andmed'!$O$4:$O$99</c:f>
              <c:numCache>
                <c:formatCode>General</c:formatCode>
                <c:ptCount val="96"/>
                <c:pt idx="0">
                  <c:v>897</c:v>
                </c:pt>
                <c:pt idx="1">
                  <c:v>905</c:v>
                </c:pt>
                <c:pt idx="2">
                  <c:v>913</c:v>
                </c:pt>
                <c:pt idx="3">
                  <c:v>910</c:v>
                </c:pt>
                <c:pt idx="4">
                  <c:v>917</c:v>
                </c:pt>
                <c:pt idx="5">
                  <c:v>919</c:v>
                </c:pt>
                <c:pt idx="6">
                  <c:v>893</c:v>
                </c:pt>
                <c:pt idx="7">
                  <c:v>873</c:v>
                </c:pt>
                <c:pt idx="8">
                  <c:v>879</c:v>
                </c:pt>
                <c:pt idx="9">
                  <c:v>881</c:v>
                </c:pt>
                <c:pt idx="10">
                  <c:v>878</c:v>
                </c:pt>
                <c:pt idx="11">
                  <c:v>876</c:v>
                </c:pt>
                <c:pt idx="12">
                  <c:v>841</c:v>
                </c:pt>
                <c:pt idx="13">
                  <c:v>858</c:v>
                </c:pt>
                <c:pt idx="14">
                  <c:v>853</c:v>
                </c:pt>
                <c:pt idx="15">
                  <c:v>879</c:v>
                </c:pt>
                <c:pt idx="16">
                  <c:v>859</c:v>
                </c:pt>
                <c:pt idx="17">
                  <c:v>862</c:v>
                </c:pt>
                <c:pt idx="18">
                  <c:v>847</c:v>
                </c:pt>
                <c:pt idx="19">
                  <c:v>855</c:v>
                </c:pt>
                <c:pt idx="20">
                  <c:v>856</c:v>
                </c:pt>
                <c:pt idx="21">
                  <c:v>827</c:v>
                </c:pt>
                <c:pt idx="22">
                  <c:v>824</c:v>
                </c:pt>
                <c:pt idx="23">
                  <c:v>816</c:v>
                </c:pt>
                <c:pt idx="24">
                  <c:v>772</c:v>
                </c:pt>
                <c:pt idx="25">
                  <c:v>751</c:v>
                </c:pt>
                <c:pt idx="26">
                  <c:v>716</c:v>
                </c:pt>
                <c:pt idx="27">
                  <c:v>706</c:v>
                </c:pt>
                <c:pt idx="28">
                  <c:v>692</c:v>
                </c:pt>
                <c:pt idx="29">
                  <c:v>673</c:v>
                </c:pt>
                <c:pt idx="30">
                  <c:v>663</c:v>
                </c:pt>
                <c:pt idx="31">
                  <c:v>672</c:v>
                </c:pt>
                <c:pt idx="32">
                  <c:v>657</c:v>
                </c:pt>
                <c:pt idx="33">
                  <c:v>654</c:v>
                </c:pt>
                <c:pt idx="34">
                  <c:v>644</c:v>
                </c:pt>
                <c:pt idx="35">
                  <c:v>651</c:v>
                </c:pt>
                <c:pt idx="36">
                  <c:v>626</c:v>
                </c:pt>
                <c:pt idx="37">
                  <c:v>629</c:v>
                </c:pt>
                <c:pt idx="38">
                  <c:v>625</c:v>
                </c:pt>
                <c:pt idx="39">
                  <c:v>620</c:v>
                </c:pt>
                <c:pt idx="40">
                  <c:v>629</c:v>
                </c:pt>
                <c:pt idx="41">
                  <c:v>627</c:v>
                </c:pt>
                <c:pt idx="42">
                  <c:v>614</c:v>
                </c:pt>
                <c:pt idx="43">
                  <c:v>606</c:v>
                </c:pt>
                <c:pt idx="44">
                  <c:v>638</c:v>
                </c:pt>
                <c:pt idx="45">
                  <c:v>618</c:v>
                </c:pt>
                <c:pt idx="46">
                  <c:v>615</c:v>
                </c:pt>
                <c:pt idx="47">
                  <c:v>619</c:v>
                </c:pt>
                <c:pt idx="48">
                  <c:v>610</c:v>
                </c:pt>
                <c:pt idx="49">
                  <c:v>606</c:v>
                </c:pt>
                <c:pt idx="50">
                  <c:v>619</c:v>
                </c:pt>
                <c:pt idx="51">
                  <c:v>615</c:v>
                </c:pt>
                <c:pt idx="52">
                  <c:v>621</c:v>
                </c:pt>
                <c:pt idx="53">
                  <c:v>620</c:v>
                </c:pt>
                <c:pt idx="54">
                  <c:v>610</c:v>
                </c:pt>
                <c:pt idx="55">
                  <c:v>598</c:v>
                </c:pt>
                <c:pt idx="56">
                  <c:v>599</c:v>
                </c:pt>
                <c:pt idx="57">
                  <c:v>589</c:v>
                </c:pt>
                <c:pt idx="58">
                  <c:v>591</c:v>
                </c:pt>
                <c:pt idx="59">
                  <c:v>601</c:v>
                </c:pt>
                <c:pt idx="60">
                  <c:v>609</c:v>
                </c:pt>
                <c:pt idx="61">
                  <c:v>623</c:v>
                </c:pt>
                <c:pt idx="62">
                  <c:v>608</c:v>
                </c:pt>
                <c:pt idx="63">
                  <c:v>606</c:v>
                </c:pt>
                <c:pt idx="64">
                  <c:v>607</c:v>
                </c:pt>
                <c:pt idx="65">
                  <c:v>607</c:v>
                </c:pt>
                <c:pt idx="66">
                  <c:v>599</c:v>
                </c:pt>
                <c:pt idx="67">
                  <c:v>599</c:v>
                </c:pt>
                <c:pt idx="68">
                  <c:v>601</c:v>
                </c:pt>
                <c:pt idx="69">
                  <c:v>601</c:v>
                </c:pt>
                <c:pt idx="70" formatCode="#,##0">
                  <c:v>589</c:v>
                </c:pt>
                <c:pt idx="71" formatCode="#,##0">
                  <c:v>601</c:v>
                </c:pt>
                <c:pt idx="72" formatCode="#,##0">
                  <c:v>613</c:v>
                </c:pt>
                <c:pt idx="73" formatCode="#,##0">
                  <c:v>622</c:v>
                </c:pt>
                <c:pt idx="74" formatCode="#,##0">
                  <c:v>619</c:v>
                </c:pt>
                <c:pt idx="75" formatCode="#,##0">
                  <c:v>607</c:v>
                </c:pt>
                <c:pt idx="76" formatCode="#,##0">
                  <c:v>614</c:v>
                </c:pt>
                <c:pt idx="77" formatCode="#,##0">
                  <c:v>604</c:v>
                </c:pt>
                <c:pt idx="78" formatCode="#,##0">
                  <c:v>599</c:v>
                </c:pt>
                <c:pt idx="79" formatCode="#,##0">
                  <c:v>602</c:v>
                </c:pt>
                <c:pt idx="80" formatCode="#,##0">
                  <c:v>608</c:v>
                </c:pt>
                <c:pt idx="81" formatCode="#,##0">
                  <c:v>603</c:v>
                </c:pt>
                <c:pt idx="82" formatCode="#,##0">
                  <c:v>619</c:v>
                </c:pt>
                <c:pt idx="83" formatCode="#,##0">
                  <c:v>612</c:v>
                </c:pt>
                <c:pt idx="84" formatCode="#,##0">
                  <c:v>622</c:v>
                </c:pt>
                <c:pt idx="85" formatCode="#,##0">
                  <c:v>630</c:v>
                </c:pt>
                <c:pt idx="86" formatCode="#,##0">
                  <c:v>637</c:v>
                </c:pt>
                <c:pt idx="87" formatCode="#,##0">
                  <c:v>649</c:v>
                </c:pt>
                <c:pt idx="88" formatCode="#,##0">
                  <c:v>659</c:v>
                </c:pt>
                <c:pt idx="89" formatCode="#,##0">
                  <c:v>658</c:v>
                </c:pt>
                <c:pt idx="90" formatCode="#,##0">
                  <c:v>655</c:v>
                </c:pt>
                <c:pt idx="91" formatCode="#,##0">
                  <c:v>656</c:v>
                </c:pt>
                <c:pt idx="92" formatCode="#,##0">
                  <c:v>644</c:v>
                </c:pt>
                <c:pt idx="93" formatCode="#,##0">
                  <c:v>632</c:v>
                </c:pt>
                <c:pt idx="94" formatCode="#,##0">
                  <c:v>634</c:v>
                </c:pt>
              </c:numCache>
            </c:numRef>
          </c:val>
        </c:ser>
        <c:marker val="1"/>
        <c:axId val="57066624"/>
        <c:axId val="57068160"/>
      </c:lineChart>
      <c:catAx>
        <c:axId val="57046528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048064"/>
        <c:crosses val="autoZero"/>
        <c:auto val="1"/>
        <c:lblAlgn val="ctr"/>
        <c:lblOffset val="100"/>
        <c:tickLblSkip val="3"/>
        <c:tickMarkSkip val="1"/>
      </c:catAx>
      <c:valAx>
        <c:axId val="57048064"/>
        <c:scaling>
          <c:orientation val="minMax"/>
          <c:max val="45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19249429886837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046528"/>
        <c:crosses val="autoZero"/>
        <c:crossBetween val="between"/>
        <c:majorUnit val="50"/>
        <c:minorUnit val="50"/>
      </c:valAx>
      <c:catAx>
        <c:axId val="57066624"/>
        <c:scaling>
          <c:orientation val="minMax"/>
        </c:scaling>
        <c:delete val="1"/>
        <c:axPos val="b"/>
        <c:tickLblPos val="none"/>
        <c:crossAx val="57068160"/>
        <c:crosses val="autoZero"/>
        <c:auto val="1"/>
        <c:lblAlgn val="ctr"/>
        <c:lblOffset val="100"/>
      </c:catAx>
      <c:valAx>
        <c:axId val="57068160"/>
        <c:scaling>
          <c:orientation val="minMax"/>
          <c:max val="13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84081467043"/>
              <c:y val="0.380098446710554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066624"/>
        <c:crosses val="max"/>
        <c:crossBetween val="between"/>
        <c:majorUnit val="1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4590163934426252"/>
          <c:w val="0.99777530589543939"/>
          <c:h val="5.409836065573771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Paide korteriomandid</a:t>
            </a:r>
          </a:p>
        </c:rich>
      </c:tx>
      <c:layout>
        <c:manualLayout>
          <c:xMode val="edge"/>
          <c:yMode val="edge"/>
          <c:x val="0.3329634852373155"/>
          <c:y val="4.7308463491243936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94202898550726"/>
          <c:y val="0.13747954173486091"/>
          <c:w val="0.73801560758082585"/>
          <c:h val="0.67921440261865884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andmed'!$J$4:$J$99</c:f>
              <c:numCache>
                <c:formatCode>General</c:formatCode>
                <c:ptCount val="96"/>
                <c:pt idx="0">
                  <c:v>14</c:v>
                </c:pt>
                <c:pt idx="1">
                  <c:v>19</c:v>
                </c:pt>
                <c:pt idx="2">
                  <c:v>25</c:v>
                </c:pt>
                <c:pt idx="3">
                  <c:v>29</c:v>
                </c:pt>
                <c:pt idx="4">
                  <c:v>34</c:v>
                </c:pt>
                <c:pt idx="5">
                  <c:v>39</c:v>
                </c:pt>
                <c:pt idx="6">
                  <c:v>42</c:v>
                </c:pt>
                <c:pt idx="7">
                  <c:v>47</c:v>
                </c:pt>
                <c:pt idx="8">
                  <c:v>60</c:v>
                </c:pt>
                <c:pt idx="9">
                  <c:v>61</c:v>
                </c:pt>
                <c:pt idx="10">
                  <c:v>60</c:v>
                </c:pt>
                <c:pt idx="11">
                  <c:v>56</c:v>
                </c:pt>
                <c:pt idx="12">
                  <c:v>58</c:v>
                </c:pt>
                <c:pt idx="13">
                  <c:v>60</c:v>
                </c:pt>
                <c:pt idx="14">
                  <c:v>67</c:v>
                </c:pt>
                <c:pt idx="15">
                  <c:v>65</c:v>
                </c:pt>
                <c:pt idx="16">
                  <c:v>91</c:v>
                </c:pt>
                <c:pt idx="17">
                  <c:v>76</c:v>
                </c:pt>
                <c:pt idx="18">
                  <c:v>77</c:v>
                </c:pt>
                <c:pt idx="19">
                  <c:v>77</c:v>
                </c:pt>
                <c:pt idx="20">
                  <c:v>77</c:v>
                </c:pt>
                <c:pt idx="21">
                  <c:v>80</c:v>
                </c:pt>
                <c:pt idx="22">
                  <c:v>70</c:v>
                </c:pt>
                <c:pt idx="23">
                  <c:v>77</c:v>
                </c:pt>
                <c:pt idx="24">
                  <c:v>83</c:v>
                </c:pt>
                <c:pt idx="25">
                  <c:v>72</c:v>
                </c:pt>
                <c:pt idx="26">
                  <c:v>69</c:v>
                </c:pt>
                <c:pt idx="27">
                  <c:v>59</c:v>
                </c:pt>
                <c:pt idx="28">
                  <c:v>66</c:v>
                </c:pt>
                <c:pt idx="29">
                  <c:v>70</c:v>
                </c:pt>
                <c:pt idx="30">
                  <c:v>63</c:v>
                </c:pt>
                <c:pt idx="31">
                  <c:v>60</c:v>
                </c:pt>
                <c:pt idx="32">
                  <c:v>64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66</c:v>
                </c:pt>
                <c:pt idx="37">
                  <c:v>60</c:v>
                </c:pt>
                <c:pt idx="38">
                  <c:v>61</c:v>
                </c:pt>
                <c:pt idx="39">
                  <c:v>70</c:v>
                </c:pt>
                <c:pt idx="40">
                  <c:v>82</c:v>
                </c:pt>
                <c:pt idx="41">
                  <c:v>90</c:v>
                </c:pt>
                <c:pt idx="42">
                  <c:v>93</c:v>
                </c:pt>
                <c:pt idx="43">
                  <c:v>87</c:v>
                </c:pt>
                <c:pt idx="44">
                  <c:v>108</c:v>
                </c:pt>
                <c:pt idx="45">
                  <c:v>104</c:v>
                </c:pt>
                <c:pt idx="46">
                  <c:v>101</c:v>
                </c:pt>
                <c:pt idx="47">
                  <c:v>101</c:v>
                </c:pt>
                <c:pt idx="48">
                  <c:v>75</c:v>
                </c:pt>
                <c:pt idx="49">
                  <c:v>62</c:v>
                </c:pt>
                <c:pt idx="50">
                  <c:v>102</c:v>
                </c:pt>
                <c:pt idx="51">
                  <c:v>88</c:v>
                </c:pt>
                <c:pt idx="52">
                  <c:v>97</c:v>
                </c:pt>
                <c:pt idx="53">
                  <c:v>93</c:v>
                </c:pt>
                <c:pt idx="54">
                  <c:v>98</c:v>
                </c:pt>
                <c:pt idx="55">
                  <c:v>96</c:v>
                </c:pt>
                <c:pt idx="56">
                  <c:v>94</c:v>
                </c:pt>
                <c:pt idx="57">
                  <c:v>95</c:v>
                </c:pt>
                <c:pt idx="58">
                  <c:v>87</c:v>
                </c:pt>
                <c:pt idx="59">
                  <c:v>79</c:v>
                </c:pt>
                <c:pt idx="60">
                  <c:v>86</c:v>
                </c:pt>
                <c:pt idx="61">
                  <c:v>115</c:v>
                </c:pt>
                <c:pt idx="62">
                  <c:v>86</c:v>
                </c:pt>
                <c:pt idx="63">
                  <c:v>76</c:v>
                </c:pt>
                <c:pt idx="64">
                  <c:v>84</c:v>
                </c:pt>
                <c:pt idx="65">
                  <c:v>81</c:v>
                </c:pt>
                <c:pt idx="66">
                  <c:v>78</c:v>
                </c:pt>
                <c:pt idx="67">
                  <c:v>77</c:v>
                </c:pt>
                <c:pt idx="68">
                  <c:v>76</c:v>
                </c:pt>
                <c:pt idx="69">
                  <c:v>76</c:v>
                </c:pt>
                <c:pt idx="70" formatCode="#,##0">
                  <c:v>76</c:v>
                </c:pt>
                <c:pt idx="71" formatCode="#,##0">
                  <c:v>82</c:v>
                </c:pt>
                <c:pt idx="72" formatCode="#,##0">
                  <c:v>103</c:v>
                </c:pt>
                <c:pt idx="73" formatCode="#,##0">
                  <c:v>98</c:v>
                </c:pt>
                <c:pt idx="74" formatCode="#,##0">
                  <c:v>113</c:v>
                </c:pt>
                <c:pt idx="75" formatCode="#,##0">
                  <c:v>112</c:v>
                </c:pt>
                <c:pt idx="76" formatCode="#,##0">
                  <c:v>106</c:v>
                </c:pt>
                <c:pt idx="77" formatCode="#,##0">
                  <c:v>100</c:v>
                </c:pt>
                <c:pt idx="78" formatCode="#,##0">
                  <c:v>120</c:v>
                </c:pt>
                <c:pt idx="79" formatCode="#,##0">
                  <c:v>118</c:v>
                </c:pt>
                <c:pt idx="80" formatCode="#,##0">
                  <c:v>123</c:v>
                </c:pt>
                <c:pt idx="81" formatCode="#,##0">
                  <c:v>125</c:v>
                </c:pt>
                <c:pt idx="82" formatCode="#,##0">
                  <c:v>136</c:v>
                </c:pt>
                <c:pt idx="83" formatCode="#,##0">
                  <c:v>131</c:v>
                </c:pt>
                <c:pt idx="84" formatCode="#,##0">
                  <c:v>119</c:v>
                </c:pt>
                <c:pt idx="85" formatCode="#,##0">
                  <c:v>121</c:v>
                </c:pt>
                <c:pt idx="86" formatCode="#,##0">
                  <c:v>102</c:v>
                </c:pt>
                <c:pt idx="87" formatCode="#,##0">
                  <c:v>87</c:v>
                </c:pt>
                <c:pt idx="88" formatCode="#,##0">
                  <c:v>87</c:v>
                </c:pt>
                <c:pt idx="89" formatCode="#,##0">
                  <c:v>90</c:v>
                </c:pt>
                <c:pt idx="90" formatCode="#,##0">
                  <c:v>89</c:v>
                </c:pt>
                <c:pt idx="91" formatCode="#,##0">
                  <c:v>88</c:v>
                </c:pt>
                <c:pt idx="92" formatCode="#,##0">
                  <c:v>90</c:v>
                </c:pt>
                <c:pt idx="93" formatCode="#,##0">
                  <c:v>70</c:v>
                </c:pt>
                <c:pt idx="94" formatCode="#,##0">
                  <c:v>65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andmed!$Q$47:$Q$142</c:f>
              <c:numCache>
                <c:formatCode>#,##0</c:formatCode>
                <c:ptCount val="96"/>
                <c:pt idx="0">
                  <c:v>16</c:v>
                </c:pt>
                <c:pt idx="1">
                  <c:v>17</c:v>
                </c:pt>
                <c:pt idx="2">
                  <c:v>15</c:v>
                </c:pt>
                <c:pt idx="3">
                  <c:v>12</c:v>
                </c:pt>
                <c:pt idx="4">
                  <c:v>22</c:v>
                </c:pt>
                <c:pt idx="5">
                  <c:v>11</c:v>
                </c:pt>
                <c:pt idx="6">
                  <c:v>10</c:v>
                </c:pt>
                <c:pt idx="7">
                  <c:v>14</c:v>
                </c:pt>
                <c:pt idx="8">
                  <c:v>11</c:v>
                </c:pt>
                <c:pt idx="9">
                  <c:v>12</c:v>
                </c:pt>
                <c:pt idx="10">
                  <c:v>17</c:v>
                </c:pt>
                <c:pt idx="11">
                  <c:v>5</c:v>
                </c:pt>
                <c:pt idx="12">
                  <c:v>5</c:v>
                </c:pt>
                <c:pt idx="13">
                  <c:v>11</c:v>
                </c:pt>
                <c:pt idx="14">
                  <c:v>10</c:v>
                </c:pt>
                <c:pt idx="15">
                  <c:v>9</c:v>
                </c:pt>
                <c:pt idx="16">
                  <c:v>6</c:v>
                </c:pt>
                <c:pt idx="17">
                  <c:v>6</c:v>
                </c:pt>
                <c:pt idx="18">
                  <c:v>9</c:v>
                </c:pt>
                <c:pt idx="19">
                  <c:v>16</c:v>
                </c:pt>
                <c:pt idx="20">
                  <c:v>11</c:v>
                </c:pt>
                <c:pt idx="21">
                  <c:v>6</c:v>
                </c:pt>
                <c:pt idx="22">
                  <c:v>4</c:v>
                </c:pt>
                <c:pt idx="23">
                  <c:v>6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1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5</c:v>
                </c:pt>
                <c:pt idx="32">
                  <c:v>1</c:v>
                </c:pt>
                <c:pt idx="33">
                  <c:v>4</c:v>
                </c:pt>
                <c:pt idx="34">
                  <c:v>0</c:v>
                </c:pt>
                <c:pt idx="35">
                  <c:v>3</c:v>
                </c:pt>
                <c:pt idx="36">
                  <c:v>5</c:v>
                </c:pt>
                <c:pt idx="37">
                  <c:v>6</c:v>
                </c:pt>
                <c:pt idx="38">
                  <c:v>6</c:v>
                </c:pt>
                <c:pt idx="39">
                  <c:v>10</c:v>
                </c:pt>
                <c:pt idx="40">
                  <c:v>6</c:v>
                </c:pt>
                <c:pt idx="41">
                  <c:v>11</c:v>
                </c:pt>
                <c:pt idx="42">
                  <c:v>3</c:v>
                </c:pt>
                <c:pt idx="43">
                  <c:v>3</c:v>
                </c:pt>
                <c:pt idx="44">
                  <c:v>4</c:v>
                </c:pt>
                <c:pt idx="45">
                  <c:v>7</c:v>
                </c:pt>
                <c:pt idx="46">
                  <c:v>10</c:v>
                </c:pt>
                <c:pt idx="47">
                  <c:v>7</c:v>
                </c:pt>
                <c:pt idx="48">
                  <c:v>2</c:v>
                </c:pt>
                <c:pt idx="49">
                  <c:v>7</c:v>
                </c:pt>
                <c:pt idx="50">
                  <c:v>5</c:v>
                </c:pt>
                <c:pt idx="51">
                  <c:v>8</c:v>
                </c:pt>
                <c:pt idx="52">
                  <c:v>5</c:v>
                </c:pt>
                <c:pt idx="53">
                  <c:v>1</c:v>
                </c:pt>
                <c:pt idx="54">
                  <c:v>9</c:v>
                </c:pt>
                <c:pt idx="55">
                  <c:v>7</c:v>
                </c:pt>
                <c:pt idx="56">
                  <c:v>16</c:v>
                </c:pt>
                <c:pt idx="57">
                  <c:v>7</c:v>
                </c:pt>
                <c:pt idx="58">
                  <c:v>10</c:v>
                </c:pt>
                <c:pt idx="59">
                  <c:v>4</c:v>
                </c:pt>
                <c:pt idx="60">
                  <c:v>4</c:v>
                </c:pt>
                <c:pt idx="61">
                  <c:v>6</c:v>
                </c:pt>
                <c:pt idx="62">
                  <c:v>4</c:v>
                </c:pt>
                <c:pt idx="63">
                  <c:v>12</c:v>
                </c:pt>
                <c:pt idx="64">
                  <c:v>12</c:v>
                </c:pt>
                <c:pt idx="65">
                  <c:v>4</c:v>
                </c:pt>
                <c:pt idx="66">
                  <c:v>9</c:v>
                </c:pt>
                <c:pt idx="67">
                  <c:v>8</c:v>
                </c:pt>
                <c:pt idx="68">
                  <c:v>3</c:v>
                </c:pt>
                <c:pt idx="69">
                  <c:v>9</c:v>
                </c:pt>
                <c:pt idx="70">
                  <c:v>3</c:v>
                </c:pt>
                <c:pt idx="71">
                  <c:v>4</c:v>
                </c:pt>
                <c:pt idx="72">
                  <c:v>9</c:v>
                </c:pt>
                <c:pt idx="73">
                  <c:v>4</c:v>
                </c:pt>
                <c:pt idx="74">
                  <c:v>7</c:v>
                </c:pt>
                <c:pt idx="75">
                  <c:v>10</c:v>
                </c:pt>
                <c:pt idx="76">
                  <c:v>7</c:v>
                </c:pt>
                <c:pt idx="77">
                  <c:v>11</c:v>
                </c:pt>
                <c:pt idx="78">
                  <c:v>11</c:v>
                </c:pt>
                <c:pt idx="79">
                  <c:v>15</c:v>
                </c:pt>
                <c:pt idx="80">
                  <c:v>10</c:v>
                </c:pt>
                <c:pt idx="81">
                  <c:v>11</c:v>
                </c:pt>
                <c:pt idx="82">
                  <c:v>5</c:v>
                </c:pt>
                <c:pt idx="83">
                  <c:v>8</c:v>
                </c:pt>
                <c:pt idx="84">
                  <c:v>11</c:v>
                </c:pt>
                <c:pt idx="85">
                  <c:v>10</c:v>
                </c:pt>
                <c:pt idx="86">
                  <c:v>10</c:v>
                </c:pt>
                <c:pt idx="87">
                  <c:v>7</c:v>
                </c:pt>
                <c:pt idx="88">
                  <c:v>10</c:v>
                </c:pt>
                <c:pt idx="89">
                  <c:v>10</c:v>
                </c:pt>
                <c:pt idx="90">
                  <c:v>14</c:v>
                </c:pt>
                <c:pt idx="91">
                  <c:v>11</c:v>
                </c:pt>
                <c:pt idx="92">
                  <c:v>13</c:v>
                </c:pt>
                <c:pt idx="93">
                  <c:v>17</c:v>
                </c:pt>
                <c:pt idx="94">
                  <c:v>7</c:v>
                </c:pt>
              </c:numCache>
            </c:numRef>
          </c:val>
        </c:ser>
        <c:overlap val="100"/>
        <c:axId val="57151488"/>
        <c:axId val="57153024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0000000000000022E-2"/>
                  <c:y val="2.8343814765015882E-2"/>
                </c:manualLayout>
              </c:layout>
              <c:tx>
                <c:strRef>
                  <c:f>'Pak-teh'!$Q$86</c:f>
                  <c:strCache>
                    <c:ptCount val="1"/>
                    <c:pt idx="0">
                      <c:v>262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{2C6AD596-F470-4334-ACE3-6E9310643B58}</c15:txfldGUID>
                      <c15:f>'Pak-teh'!$Q$86</c15:f>
                      <c15:dlblFieldTableCache>
                        <c:ptCount val="1"/>
                        <c:pt idx="0">
                          <c:v>262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andmed!$R$47:$R$142</c:f>
              <c:numCache>
                <c:formatCode>#,##0</c:formatCode>
                <c:ptCount val="96"/>
                <c:pt idx="0">
                  <c:v>589.32931116025213</c:v>
                </c:pt>
                <c:pt idx="1">
                  <c:v>544.7189804813828</c:v>
                </c:pt>
                <c:pt idx="2">
                  <c:v>569.70843505937444</c:v>
                </c:pt>
                <c:pt idx="3">
                  <c:v>675.16265514552651</c:v>
                </c:pt>
                <c:pt idx="4">
                  <c:v>589.58495775440031</c:v>
                </c:pt>
                <c:pt idx="5">
                  <c:v>694.97526619201597</c:v>
                </c:pt>
                <c:pt idx="6">
                  <c:v>670.94448634208072</c:v>
                </c:pt>
                <c:pt idx="7">
                  <c:v>694.08050311249735</c:v>
                </c:pt>
                <c:pt idx="8">
                  <c:v>561.1442741554074</c:v>
                </c:pt>
                <c:pt idx="9">
                  <c:v>747.38281799240713</c:v>
                </c:pt>
                <c:pt idx="10">
                  <c:v>612.72097452481717</c:v>
                </c:pt>
                <c:pt idx="11">
                  <c:v>552.89967149412644</c:v>
                </c:pt>
                <c:pt idx="12">
                  <c:v>542.2264261884369</c:v>
                </c:pt>
                <c:pt idx="13">
                  <c:v>533.72617693300811</c:v>
                </c:pt>
                <c:pt idx="14">
                  <c:v>557.37348689172086</c:v>
                </c:pt>
                <c:pt idx="15">
                  <c:v>629.8492963327493</c:v>
                </c:pt>
                <c:pt idx="16">
                  <c:v>667.10978742985742</c:v>
                </c:pt>
                <c:pt idx="17">
                  <c:v>638.86083877647559</c:v>
                </c:pt>
                <c:pt idx="18">
                  <c:v>642.12033285186578</c:v>
                </c:pt>
                <c:pt idx="19">
                  <c:v>561.01645085833343</c:v>
                </c:pt>
                <c:pt idx="20">
                  <c:v>618.92040443291171</c:v>
                </c:pt>
                <c:pt idx="21">
                  <c:v>449.04324262140028</c:v>
                </c:pt>
                <c:pt idx="23">
                  <c:v>372.60491097107359</c:v>
                </c:pt>
                <c:pt idx="31">
                  <c:v>210.52497028108343</c:v>
                </c:pt>
                <c:pt idx="36">
                  <c:v>191.92668055679829</c:v>
                </c:pt>
                <c:pt idx="37">
                  <c:v>267.21460253345788</c:v>
                </c:pt>
                <c:pt idx="38">
                  <c:v>240.17997520228033</c:v>
                </c:pt>
                <c:pt idx="39">
                  <c:v>292.71535029974575</c:v>
                </c:pt>
                <c:pt idx="40">
                  <c:v>194.41923484974373</c:v>
                </c:pt>
                <c:pt idx="41">
                  <c:v>248.23284291795028</c:v>
                </c:pt>
                <c:pt idx="45">
                  <c:v>212.37840808865829</c:v>
                </c:pt>
                <c:pt idx="46">
                  <c:v>113.25144120767449</c:v>
                </c:pt>
                <c:pt idx="47">
                  <c:v>307.88</c:v>
                </c:pt>
                <c:pt idx="49">
                  <c:v>257.13</c:v>
                </c:pt>
                <c:pt idx="50">
                  <c:v>317.20999999999987</c:v>
                </c:pt>
                <c:pt idx="51">
                  <c:v>213.51</c:v>
                </c:pt>
                <c:pt idx="52">
                  <c:v>246.38000000000005</c:v>
                </c:pt>
                <c:pt idx="54">
                  <c:v>272.33999999999986</c:v>
                </c:pt>
                <c:pt idx="55">
                  <c:v>205.89000000000001</c:v>
                </c:pt>
                <c:pt idx="56">
                  <c:v>292.92999999999989</c:v>
                </c:pt>
                <c:pt idx="57">
                  <c:v>186.17</c:v>
                </c:pt>
                <c:pt idx="58">
                  <c:v>257.83</c:v>
                </c:pt>
                <c:pt idx="61">
                  <c:v>229.29</c:v>
                </c:pt>
                <c:pt idx="63">
                  <c:v>283.24</c:v>
                </c:pt>
                <c:pt idx="64">
                  <c:v>250.59</c:v>
                </c:pt>
                <c:pt idx="66">
                  <c:v>274.14999999999998</c:v>
                </c:pt>
                <c:pt idx="67">
                  <c:v>247</c:v>
                </c:pt>
                <c:pt idx="69">
                  <c:v>230.46</c:v>
                </c:pt>
                <c:pt idx="72">
                  <c:v>197.28</c:v>
                </c:pt>
                <c:pt idx="74">
                  <c:v>218.73999999999998</c:v>
                </c:pt>
                <c:pt idx="75">
                  <c:v>273</c:v>
                </c:pt>
                <c:pt idx="76">
                  <c:v>237.84</c:v>
                </c:pt>
                <c:pt idx="77">
                  <c:v>277.89</c:v>
                </c:pt>
                <c:pt idx="78">
                  <c:v>333.88</c:v>
                </c:pt>
                <c:pt idx="79">
                  <c:v>280</c:v>
                </c:pt>
                <c:pt idx="80">
                  <c:v>198.28</c:v>
                </c:pt>
                <c:pt idx="81">
                  <c:v>335</c:v>
                </c:pt>
                <c:pt idx="82">
                  <c:v>247.03</c:v>
                </c:pt>
                <c:pt idx="83">
                  <c:v>208</c:v>
                </c:pt>
                <c:pt idx="84" formatCode="#,##0.0">
                  <c:v>238</c:v>
                </c:pt>
                <c:pt idx="85">
                  <c:v>221.73</c:v>
                </c:pt>
                <c:pt idx="86">
                  <c:v>237</c:v>
                </c:pt>
                <c:pt idx="87">
                  <c:v>257.62</c:v>
                </c:pt>
                <c:pt idx="88">
                  <c:v>252.3</c:v>
                </c:pt>
                <c:pt idx="89">
                  <c:v>238</c:v>
                </c:pt>
                <c:pt idx="90">
                  <c:v>233</c:v>
                </c:pt>
                <c:pt idx="91">
                  <c:v>233</c:v>
                </c:pt>
                <c:pt idx="92">
                  <c:v>244</c:v>
                </c:pt>
                <c:pt idx="93">
                  <c:v>216</c:v>
                </c:pt>
                <c:pt idx="94">
                  <c:v>262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0000000000000015E-2"/>
                  <c:y val="3.9245281982329683E-2"/>
                </c:manualLayout>
              </c:layout>
              <c:tx>
                <c:strRef>
                  <c:f>'Pak-teh'!$R$86</c:f>
                  <c:strCache>
                    <c:ptCount val="1"/>
                    <c:pt idx="0">
                      <c:v>335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{13D0CEE7-A18F-4A7F-99D4-D4699976375A}</c15:txfldGUID>
                      <c15:f>'Pak-teh'!$R$86</c15:f>
                      <c15:dlblFieldTableCache>
                        <c:ptCount val="1"/>
                        <c:pt idx="0">
                          <c:v>335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andmed'!$K$4:$K$99</c:f>
              <c:numCache>
                <c:formatCode>General</c:formatCode>
                <c:ptCount val="96"/>
                <c:pt idx="0">
                  <c:v>651</c:v>
                </c:pt>
                <c:pt idx="1">
                  <c:v>674</c:v>
                </c:pt>
                <c:pt idx="2">
                  <c:v>693</c:v>
                </c:pt>
                <c:pt idx="3">
                  <c:v>712</c:v>
                </c:pt>
                <c:pt idx="4">
                  <c:v>733</c:v>
                </c:pt>
                <c:pt idx="5">
                  <c:v>741</c:v>
                </c:pt>
                <c:pt idx="6">
                  <c:v>731</c:v>
                </c:pt>
                <c:pt idx="7">
                  <c:v>731</c:v>
                </c:pt>
                <c:pt idx="8">
                  <c:v>714</c:v>
                </c:pt>
                <c:pt idx="9">
                  <c:v>700</c:v>
                </c:pt>
                <c:pt idx="10">
                  <c:v>692</c:v>
                </c:pt>
                <c:pt idx="11">
                  <c:v>681</c:v>
                </c:pt>
                <c:pt idx="12">
                  <c:v>676</c:v>
                </c:pt>
                <c:pt idx="13">
                  <c:v>683</c:v>
                </c:pt>
                <c:pt idx="14">
                  <c:v>712</c:v>
                </c:pt>
                <c:pt idx="15">
                  <c:v>714</c:v>
                </c:pt>
                <c:pt idx="16">
                  <c:v>697</c:v>
                </c:pt>
                <c:pt idx="17">
                  <c:v>697</c:v>
                </c:pt>
                <c:pt idx="18">
                  <c:v>686</c:v>
                </c:pt>
                <c:pt idx="19">
                  <c:v>679</c:v>
                </c:pt>
                <c:pt idx="20">
                  <c:v>678</c:v>
                </c:pt>
                <c:pt idx="21">
                  <c:v>661</c:v>
                </c:pt>
                <c:pt idx="22">
                  <c:v>654</c:v>
                </c:pt>
                <c:pt idx="23">
                  <c:v>645</c:v>
                </c:pt>
                <c:pt idx="24">
                  <c:v>637</c:v>
                </c:pt>
                <c:pt idx="25">
                  <c:v>613</c:v>
                </c:pt>
                <c:pt idx="26">
                  <c:v>605</c:v>
                </c:pt>
                <c:pt idx="27">
                  <c:v>544</c:v>
                </c:pt>
                <c:pt idx="28">
                  <c:v>512</c:v>
                </c:pt>
                <c:pt idx="29">
                  <c:v>497</c:v>
                </c:pt>
                <c:pt idx="30">
                  <c:v>491</c:v>
                </c:pt>
                <c:pt idx="31">
                  <c:v>462</c:v>
                </c:pt>
                <c:pt idx="32">
                  <c:v>450</c:v>
                </c:pt>
                <c:pt idx="33">
                  <c:v>454</c:v>
                </c:pt>
                <c:pt idx="34">
                  <c:v>440</c:v>
                </c:pt>
                <c:pt idx="35">
                  <c:v>439</c:v>
                </c:pt>
                <c:pt idx="36">
                  <c:v>424</c:v>
                </c:pt>
                <c:pt idx="37">
                  <c:v>414</c:v>
                </c:pt>
                <c:pt idx="38">
                  <c:v>430</c:v>
                </c:pt>
                <c:pt idx="39">
                  <c:v>417</c:v>
                </c:pt>
                <c:pt idx="40">
                  <c:v>428</c:v>
                </c:pt>
                <c:pt idx="41">
                  <c:v>426</c:v>
                </c:pt>
                <c:pt idx="42">
                  <c:v>429</c:v>
                </c:pt>
                <c:pt idx="43">
                  <c:v>437</c:v>
                </c:pt>
                <c:pt idx="44">
                  <c:v>430</c:v>
                </c:pt>
                <c:pt idx="45">
                  <c:v>412</c:v>
                </c:pt>
                <c:pt idx="46">
                  <c:v>406</c:v>
                </c:pt>
                <c:pt idx="47">
                  <c:v>395</c:v>
                </c:pt>
                <c:pt idx="48">
                  <c:v>400</c:v>
                </c:pt>
                <c:pt idx="49">
                  <c:v>407</c:v>
                </c:pt>
                <c:pt idx="50">
                  <c:v>374</c:v>
                </c:pt>
                <c:pt idx="51">
                  <c:v>369</c:v>
                </c:pt>
                <c:pt idx="52">
                  <c:v>356</c:v>
                </c:pt>
                <c:pt idx="53">
                  <c:v>359</c:v>
                </c:pt>
                <c:pt idx="54">
                  <c:v>351</c:v>
                </c:pt>
                <c:pt idx="55">
                  <c:v>361</c:v>
                </c:pt>
                <c:pt idx="56">
                  <c:v>359</c:v>
                </c:pt>
                <c:pt idx="57">
                  <c:v>342</c:v>
                </c:pt>
                <c:pt idx="58">
                  <c:v>338</c:v>
                </c:pt>
                <c:pt idx="59">
                  <c:v>342</c:v>
                </c:pt>
                <c:pt idx="60">
                  <c:v>346</c:v>
                </c:pt>
                <c:pt idx="61">
                  <c:v>337</c:v>
                </c:pt>
                <c:pt idx="62">
                  <c:v>344</c:v>
                </c:pt>
                <c:pt idx="63">
                  <c:v>332</c:v>
                </c:pt>
                <c:pt idx="64">
                  <c:v>335</c:v>
                </c:pt>
                <c:pt idx="65">
                  <c:v>335</c:v>
                </c:pt>
                <c:pt idx="66">
                  <c:v>351</c:v>
                </c:pt>
                <c:pt idx="67">
                  <c:v>350</c:v>
                </c:pt>
                <c:pt idx="68">
                  <c:v>332</c:v>
                </c:pt>
                <c:pt idx="69">
                  <c:v>332</c:v>
                </c:pt>
                <c:pt idx="70" formatCode="#,##0">
                  <c:v>332</c:v>
                </c:pt>
                <c:pt idx="71" formatCode="#,##0">
                  <c:v>335</c:v>
                </c:pt>
                <c:pt idx="72" formatCode="#,##0">
                  <c:v>331</c:v>
                </c:pt>
                <c:pt idx="73" formatCode="#,##0">
                  <c:v>335</c:v>
                </c:pt>
                <c:pt idx="74" formatCode="#,##0">
                  <c:v>321</c:v>
                </c:pt>
                <c:pt idx="75" formatCode="#,##0">
                  <c:v>336</c:v>
                </c:pt>
                <c:pt idx="76" formatCode="#,##0">
                  <c:v>323</c:v>
                </c:pt>
                <c:pt idx="77" formatCode="#,##0">
                  <c:v>318</c:v>
                </c:pt>
                <c:pt idx="78" formatCode="#,##0">
                  <c:v>304</c:v>
                </c:pt>
                <c:pt idx="79" formatCode="#,##0">
                  <c:v>307</c:v>
                </c:pt>
                <c:pt idx="80" formatCode="#,##0">
                  <c:v>306</c:v>
                </c:pt>
                <c:pt idx="81" formatCode="#,##0">
                  <c:v>293</c:v>
                </c:pt>
                <c:pt idx="82" formatCode="#,##0">
                  <c:v>275</c:v>
                </c:pt>
                <c:pt idx="83" formatCode="#,##0">
                  <c:v>284</c:v>
                </c:pt>
                <c:pt idx="84" formatCode="#,##0">
                  <c:v>279</c:v>
                </c:pt>
                <c:pt idx="85" formatCode="#,##0">
                  <c:v>287</c:v>
                </c:pt>
                <c:pt idx="86" formatCode="#,##0">
                  <c:v>295</c:v>
                </c:pt>
                <c:pt idx="87" formatCode="#,##0">
                  <c:v>302</c:v>
                </c:pt>
                <c:pt idx="88" formatCode="#,##0">
                  <c:v>301</c:v>
                </c:pt>
                <c:pt idx="89" formatCode="#,##0">
                  <c:v>317</c:v>
                </c:pt>
                <c:pt idx="90" formatCode="#,##0">
                  <c:v>318</c:v>
                </c:pt>
                <c:pt idx="91" formatCode="#,##0">
                  <c:v>322</c:v>
                </c:pt>
                <c:pt idx="92" formatCode="#,##0">
                  <c:v>352</c:v>
                </c:pt>
                <c:pt idx="93" formatCode="#,##0">
                  <c:v>332</c:v>
                </c:pt>
                <c:pt idx="94" formatCode="#,##0">
                  <c:v>335</c:v>
                </c:pt>
              </c:numCache>
            </c:numRef>
          </c:val>
        </c:ser>
        <c:marker val="1"/>
        <c:axId val="57154944"/>
        <c:axId val="57156736"/>
      </c:lineChart>
      <c:catAx>
        <c:axId val="57151488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153024"/>
        <c:crosses val="autoZero"/>
        <c:auto val="1"/>
        <c:lblAlgn val="ctr"/>
        <c:lblOffset val="100"/>
        <c:tickLblSkip val="3"/>
        <c:tickMarkSkip val="1"/>
      </c:catAx>
      <c:valAx>
        <c:axId val="57153024"/>
        <c:scaling>
          <c:orientation val="minMax"/>
          <c:max val="18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829553980947E-2"/>
              <c:y val="0.43556215309151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151488"/>
        <c:crosses val="autoZero"/>
        <c:crossBetween val="between"/>
        <c:majorUnit val="20"/>
        <c:minorUnit val="20"/>
      </c:valAx>
      <c:catAx>
        <c:axId val="57154944"/>
        <c:scaling>
          <c:orientation val="minMax"/>
        </c:scaling>
        <c:delete val="1"/>
        <c:axPos val="b"/>
        <c:tickLblPos val="none"/>
        <c:crossAx val="57156736"/>
        <c:crosses val="autoZero"/>
        <c:auto val="1"/>
        <c:lblAlgn val="ctr"/>
        <c:lblOffset val="100"/>
      </c:catAx>
      <c:valAx>
        <c:axId val="57156736"/>
        <c:scaling>
          <c:orientation val="minMax"/>
          <c:max val="9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84081467043"/>
              <c:y val="0.3964111699152362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154944"/>
        <c:crosses val="max"/>
        <c:crossBetween val="between"/>
        <c:majorUnit val="1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4590163934426252"/>
          <c:w val="0.99777530589543939"/>
          <c:h val="5.409836065573771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Valga korteriomandid</a:t>
            </a:r>
          </a:p>
        </c:rich>
      </c:tx>
      <c:layout>
        <c:manualLayout>
          <c:xMode val="edge"/>
          <c:yMode val="edge"/>
          <c:x val="0.32186453890149175"/>
          <c:y val="5.3833483929262967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05685618729099"/>
          <c:y val="0.13584288052373175"/>
          <c:w val="0.73801560758082585"/>
          <c:h val="0.68085106382978777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andmed'!$L$4:$L$99</c:f>
              <c:numCache>
                <c:formatCode>General</c:formatCode>
                <c:ptCount val="96"/>
                <c:pt idx="0">
                  <c:v>37</c:v>
                </c:pt>
                <c:pt idx="1">
                  <c:v>38</c:v>
                </c:pt>
                <c:pt idx="2">
                  <c:v>38</c:v>
                </c:pt>
                <c:pt idx="3">
                  <c:v>32</c:v>
                </c:pt>
                <c:pt idx="4">
                  <c:v>45</c:v>
                </c:pt>
                <c:pt idx="5">
                  <c:v>50</c:v>
                </c:pt>
                <c:pt idx="6">
                  <c:v>62</c:v>
                </c:pt>
                <c:pt idx="7">
                  <c:v>62</c:v>
                </c:pt>
                <c:pt idx="8">
                  <c:v>90</c:v>
                </c:pt>
                <c:pt idx="9">
                  <c:v>114</c:v>
                </c:pt>
                <c:pt idx="10">
                  <c:v>124</c:v>
                </c:pt>
                <c:pt idx="11">
                  <c:v>110</c:v>
                </c:pt>
                <c:pt idx="12">
                  <c:v>127</c:v>
                </c:pt>
                <c:pt idx="13">
                  <c:v>143</c:v>
                </c:pt>
                <c:pt idx="14">
                  <c:v>165</c:v>
                </c:pt>
                <c:pt idx="15">
                  <c:v>162</c:v>
                </c:pt>
                <c:pt idx="16">
                  <c:v>172</c:v>
                </c:pt>
                <c:pt idx="17">
                  <c:v>198</c:v>
                </c:pt>
                <c:pt idx="18">
                  <c:v>182</c:v>
                </c:pt>
                <c:pt idx="19">
                  <c:v>189</c:v>
                </c:pt>
                <c:pt idx="20">
                  <c:v>243</c:v>
                </c:pt>
                <c:pt idx="21">
                  <c:v>220</c:v>
                </c:pt>
                <c:pt idx="22">
                  <c:v>220</c:v>
                </c:pt>
                <c:pt idx="23">
                  <c:v>206</c:v>
                </c:pt>
                <c:pt idx="24">
                  <c:v>190</c:v>
                </c:pt>
                <c:pt idx="25">
                  <c:v>223</c:v>
                </c:pt>
                <c:pt idx="26">
                  <c:v>215</c:v>
                </c:pt>
                <c:pt idx="27">
                  <c:v>160</c:v>
                </c:pt>
                <c:pt idx="28">
                  <c:v>155</c:v>
                </c:pt>
                <c:pt idx="29">
                  <c:v>190</c:v>
                </c:pt>
                <c:pt idx="30">
                  <c:v>213</c:v>
                </c:pt>
                <c:pt idx="31">
                  <c:v>135</c:v>
                </c:pt>
                <c:pt idx="32">
                  <c:v>146</c:v>
                </c:pt>
                <c:pt idx="33">
                  <c:v>155</c:v>
                </c:pt>
                <c:pt idx="34">
                  <c:v>164</c:v>
                </c:pt>
                <c:pt idx="35">
                  <c:v>164</c:v>
                </c:pt>
                <c:pt idx="36">
                  <c:v>168</c:v>
                </c:pt>
                <c:pt idx="37">
                  <c:v>157</c:v>
                </c:pt>
                <c:pt idx="38">
                  <c:v>152</c:v>
                </c:pt>
                <c:pt idx="39">
                  <c:v>158</c:v>
                </c:pt>
                <c:pt idx="40">
                  <c:v>154</c:v>
                </c:pt>
                <c:pt idx="41">
                  <c:v>153</c:v>
                </c:pt>
                <c:pt idx="42">
                  <c:v>154</c:v>
                </c:pt>
                <c:pt idx="43">
                  <c:v>169</c:v>
                </c:pt>
                <c:pt idx="44">
                  <c:v>169</c:v>
                </c:pt>
                <c:pt idx="45">
                  <c:v>172</c:v>
                </c:pt>
                <c:pt idx="46">
                  <c:v>176</c:v>
                </c:pt>
                <c:pt idx="47">
                  <c:v>168</c:v>
                </c:pt>
                <c:pt idx="48">
                  <c:v>158</c:v>
                </c:pt>
                <c:pt idx="49">
                  <c:v>153</c:v>
                </c:pt>
                <c:pt idx="50">
                  <c:v>193</c:v>
                </c:pt>
                <c:pt idx="51">
                  <c:v>162</c:v>
                </c:pt>
                <c:pt idx="52">
                  <c:v>178</c:v>
                </c:pt>
                <c:pt idx="53">
                  <c:v>175</c:v>
                </c:pt>
                <c:pt idx="54">
                  <c:v>183</c:v>
                </c:pt>
                <c:pt idx="55">
                  <c:v>181</c:v>
                </c:pt>
                <c:pt idx="56">
                  <c:v>170</c:v>
                </c:pt>
                <c:pt idx="57">
                  <c:v>181</c:v>
                </c:pt>
                <c:pt idx="58">
                  <c:v>174</c:v>
                </c:pt>
                <c:pt idx="59">
                  <c:v>161</c:v>
                </c:pt>
                <c:pt idx="60">
                  <c:v>189</c:v>
                </c:pt>
                <c:pt idx="61">
                  <c:v>257</c:v>
                </c:pt>
                <c:pt idx="62">
                  <c:v>205</c:v>
                </c:pt>
                <c:pt idx="63">
                  <c:v>181</c:v>
                </c:pt>
                <c:pt idx="64">
                  <c:v>181</c:v>
                </c:pt>
                <c:pt idx="65">
                  <c:v>175</c:v>
                </c:pt>
                <c:pt idx="66">
                  <c:v>175</c:v>
                </c:pt>
                <c:pt idx="67">
                  <c:v>186</c:v>
                </c:pt>
                <c:pt idx="68">
                  <c:v>196</c:v>
                </c:pt>
                <c:pt idx="69">
                  <c:v>196</c:v>
                </c:pt>
                <c:pt idx="70" formatCode="#,##0">
                  <c:v>182</c:v>
                </c:pt>
                <c:pt idx="71" formatCode="#,##0">
                  <c:v>192</c:v>
                </c:pt>
                <c:pt idx="72" formatCode="#,##0">
                  <c:v>275</c:v>
                </c:pt>
                <c:pt idx="73" formatCode="#,##0">
                  <c:v>268</c:v>
                </c:pt>
                <c:pt idx="74" formatCode="#,##0">
                  <c:v>277</c:v>
                </c:pt>
                <c:pt idx="75" formatCode="#,##0">
                  <c:v>266</c:v>
                </c:pt>
                <c:pt idx="76" formatCode="#,##0">
                  <c:v>293</c:v>
                </c:pt>
                <c:pt idx="77" formatCode="#,##0">
                  <c:v>270</c:v>
                </c:pt>
                <c:pt idx="78" formatCode="#,##0">
                  <c:v>311</c:v>
                </c:pt>
                <c:pt idx="79" formatCode="#,##0">
                  <c:v>276</c:v>
                </c:pt>
                <c:pt idx="80" formatCode="#,##0">
                  <c:v>307</c:v>
                </c:pt>
                <c:pt idx="81" formatCode="#,##0">
                  <c:v>300</c:v>
                </c:pt>
                <c:pt idx="82" formatCode="#,##0">
                  <c:v>305</c:v>
                </c:pt>
                <c:pt idx="83" formatCode="#,##0">
                  <c:v>283</c:v>
                </c:pt>
                <c:pt idx="84" formatCode="#,##0">
                  <c:v>280</c:v>
                </c:pt>
                <c:pt idx="85" formatCode="#,##0">
                  <c:v>291</c:v>
                </c:pt>
                <c:pt idx="86" formatCode="#,##0">
                  <c:v>234</c:v>
                </c:pt>
                <c:pt idx="87" formatCode="#,##0">
                  <c:v>177</c:v>
                </c:pt>
                <c:pt idx="88" formatCode="#,##0">
                  <c:v>167</c:v>
                </c:pt>
                <c:pt idx="89" formatCode="#,##0">
                  <c:v>172</c:v>
                </c:pt>
                <c:pt idx="90" formatCode="#,##0">
                  <c:v>172</c:v>
                </c:pt>
                <c:pt idx="91" formatCode="#,##0">
                  <c:v>185</c:v>
                </c:pt>
                <c:pt idx="92" formatCode="#,##0">
                  <c:v>160</c:v>
                </c:pt>
                <c:pt idx="93" formatCode="#,##0">
                  <c:v>167</c:v>
                </c:pt>
                <c:pt idx="94" formatCode="#,##0">
                  <c:v>161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andmed!$AS$47:$AS$142</c:f>
              <c:numCache>
                <c:formatCode>#,##0</c:formatCode>
                <c:ptCount val="96"/>
                <c:pt idx="0">
                  <c:v>23</c:v>
                </c:pt>
                <c:pt idx="1">
                  <c:v>18</c:v>
                </c:pt>
                <c:pt idx="2">
                  <c:v>19</c:v>
                </c:pt>
                <c:pt idx="3">
                  <c:v>18</c:v>
                </c:pt>
                <c:pt idx="4">
                  <c:v>18</c:v>
                </c:pt>
                <c:pt idx="5">
                  <c:v>35</c:v>
                </c:pt>
                <c:pt idx="6">
                  <c:v>25</c:v>
                </c:pt>
                <c:pt idx="7">
                  <c:v>19</c:v>
                </c:pt>
                <c:pt idx="8">
                  <c:v>22</c:v>
                </c:pt>
                <c:pt idx="9">
                  <c:v>16</c:v>
                </c:pt>
                <c:pt idx="10">
                  <c:v>16</c:v>
                </c:pt>
                <c:pt idx="11">
                  <c:v>15</c:v>
                </c:pt>
                <c:pt idx="12">
                  <c:v>8</c:v>
                </c:pt>
                <c:pt idx="13">
                  <c:v>7</c:v>
                </c:pt>
                <c:pt idx="14">
                  <c:v>17</c:v>
                </c:pt>
                <c:pt idx="15">
                  <c:v>15</c:v>
                </c:pt>
                <c:pt idx="16">
                  <c:v>19</c:v>
                </c:pt>
                <c:pt idx="17">
                  <c:v>6</c:v>
                </c:pt>
                <c:pt idx="18">
                  <c:v>16</c:v>
                </c:pt>
                <c:pt idx="19">
                  <c:v>13</c:v>
                </c:pt>
                <c:pt idx="20">
                  <c:v>8</c:v>
                </c:pt>
                <c:pt idx="21">
                  <c:v>24</c:v>
                </c:pt>
                <c:pt idx="22">
                  <c:v>10</c:v>
                </c:pt>
                <c:pt idx="23">
                  <c:v>12</c:v>
                </c:pt>
                <c:pt idx="24">
                  <c:v>2</c:v>
                </c:pt>
                <c:pt idx="25">
                  <c:v>11</c:v>
                </c:pt>
                <c:pt idx="26">
                  <c:v>14</c:v>
                </c:pt>
                <c:pt idx="27">
                  <c:v>3</c:v>
                </c:pt>
                <c:pt idx="28">
                  <c:v>6</c:v>
                </c:pt>
                <c:pt idx="29">
                  <c:v>9</c:v>
                </c:pt>
                <c:pt idx="30">
                  <c:v>7</c:v>
                </c:pt>
                <c:pt idx="31">
                  <c:v>4</c:v>
                </c:pt>
                <c:pt idx="32">
                  <c:v>4</c:v>
                </c:pt>
                <c:pt idx="33">
                  <c:v>5</c:v>
                </c:pt>
                <c:pt idx="34">
                  <c:v>7</c:v>
                </c:pt>
                <c:pt idx="35">
                  <c:v>8</c:v>
                </c:pt>
                <c:pt idx="36">
                  <c:v>5</c:v>
                </c:pt>
                <c:pt idx="37">
                  <c:v>9</c:v>
                </c:pt>
                <c:pt idx="38">
                  <c:v>8</c:v>
                </c:pt>
                <c:pt idx="39">
                  <c:v>12</c:v>
                </c:pt>
                <c:pt idx="40">
                  <c:v>6</c:v>
                </c:pt>
                <c:pt idx="41">
                  <c:v>8</c:v>
                </c:pt>
                <c:pt idx="42">
                  <c:v>10</c:v>
                </c:pt>
                <c:pt idx="43">
                  <c:v>8</c:v>
                </c:pt>
                <c:pt idx="44">
                  <c:v>15</c:v>
                </c:pt>
                <c:pt idx="45">
                  <c:v>9</c:v>
                </c:pt>
                <c:pt idx="46">
                  <c:v>8</c:v>
                </c:pt>
                <c:pt idx="47">
                  <c:v>12</c:v>
                </c:pt>
                <c:pt idx="48">
                  <c:v>7</c:v>
                </c:pt>
                <c:pt idx="49">
                  <c:v>7</c:v>
                </c:pt>
                <c:pt idx="50">
                  <c:v>5</c:v>
                </c:pt>
                <c:pt idx="51">
                  <c:v>12</c:v>
                </c:pt>
                <c:pt idx="52">
                  <c:v>6</c:v>
                </c:pt>
                <c:pt idx="53">
                  <c:v>13</c:v>
                </c:pt>
                <c:pt idx="54">
                  <c:v>6</c:v>
                </c:pt>
                <c:pt idx="55">
                  <c:v>8</c:v>
                </c:pt>
                <c:pt idx="56">
                  <c:v>12</c:v>
                </c:pt>
                <c:pt idx="57">
                  <c:v>7</c:v>
                </c:pt>
                <c:pt idx="58">
                  <c:v>2</c:v>
                </c:pt>
                <c:pt idx="59">
                  <c:v>10</c:v>
                </c:pt>
                <c:pt idx="60">
                  <c:v>12</c:v>
                </c:pt>
                <c:pt idx="61">
                  <c:v>7</c:v>
                </c:pt>
                <c:pt idx="62">
                  <c:v>15</c:v>
                </c:pt>
                <c:pt idx="63">
                  <c:v>6</c:v>
                </c:pt>
                <c:pt idx="64">
                  <c:v>11</c:v>
                </c:pt>
                <c:pt idx="65">
                  <c:v>10</c:v>
                </c:pt>
                <c:pt idx="66">
                  <c:v>8</c:v>
                </c:pt>
                <c:pt idx="67">
                  <c:v>15</c:v>
                </c:pt>
                <c:pt idx="68">
                  <c:v>14</c:v>
                </c:pt>
                <c:pt idx="69">
                  <c:v>11</c:v>
                </c:pt>
                <c:pt idx="70">
                  <c:v>14</c:v>
                </c:pt>
                <c:pt idx="71">
                  <c:v>6</c:v>
                </c:pt>
                <c:pt idx="72">
                  <c:v>9</c:v>
                </c:pt>
                <c:pt idx="73">
                  <c:v>6</c:v>
                </c:pt>
                <c:pt idx="74">
                  <c:v>18</c:v>
                </c:pt>
                <c:pt idx="75">
                  <c:v>12</c:v>
                </c:pt>
                <c:pt idx="76">
                  <c:v>6</c:v>
                </c:pt>
                <c:pt idx="77">
                  <c:v>12</c:v>
                </c:pt>
                <c:pt idx="78">
                  <c:v>5</c:v>
                </c:pt>
                <c:pt idx="79">
                  <c:v>14</c:v>
                </c:pt>
                <c:pt idx="80">
                  <c:v>11</c:v>
                </c:pt>
                <c:pt idx="81">
                  <c:v>12</c:v>
                </c:pt>
                <c:pt idx="82">
                  <c:v>15</c:v>
                </c:pt>
                <c:pt idx="83">
                  <c:v>9</c:v>
                </c:pt>
                <c:pt idx="84">
                  <c:v>12</c:v>
                </c:pt>
                <c:pt idx="85">
                  <c:v>15</c:v>
                </c:pt>
                <c:pt idx="86">
                  <c:v>11</c:v>
                </c:pt>
                <c:pt idx="87">
                  <c:v>14</c:v>
                </c:pt>
                <c:pt idx="88">
                  <c:v>12</c:v>
                </c:pt>
                <c:pt idx="89">
                  <c:v>8</c:v>
                </c:pt>
                <c:pt idx="90">
                  <c:v>12</c:v>
                </c:pt>
                <c:pt idx="91">
                  <c:v>7</c:v>
                </c:pt>
                <c:pt idx="92">
                  <c:v>16</c:v>
                </c:pt>
                <c:pt idx="93">
                  <c:v>16</c:v>
                </c:pt>
                <c:pt idx="94">
                  <c:v>19</c:v>
                </c:pt>
              </c:numCache>
            </c:numRef>
          </c:val>
        </c:ser>
        <c:overlap val="100"/>
        <c:axId val="57198848"/>
        <c:axId val="57237504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7037037037037056E-2"/>
                  <c:y val="2.6163521321553109E-2"/>
                </c:manualLayout>
              </c:layout>
              <c:tx>
                <c:strRef>
                  <c:f>'Pak-teh'!$T$86</c:f>
                  <c:strCache>
                    <c:ptCount val="1"/>
                    <c:pt idx="0">
                      <c:v>103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{C1FE8E0C-89F7-4D7F-8050-862B48B9A4C8}</c15:txfldGUID>
                      <c15:f>'Pak-teh'!$T$86</c15:f>
                      <c15:dlblFieldTableCache>
                        <c:ptCount val="1"/>
                        <c:pt idx="0">
                          <c:v>103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andmed!$AT$47:$AT$142</c:f>
              <c:numCache>
                <c:formatCode>#,##0</c:formatCode>
                <c:ptCount val="96"/>
                <c:pt idx="0">
                  <c:v>268.87630539542135</c:v>
                </c:pt>
                <c:pt idx="1">
                  <c:v>236.98439277542727</c:v>
                </c:pt>
                <c:pt idx="2">
                  <c:v>315.85136707016221</c:v>
                </c:pt>
                <c:pt idx="3">
                  <c:v>227.01417560364547</c:v>
                </c:pt>
                <c:pt idx="4">
                  <c:v>296.42222591489525</c:v>
                </c:pt>
                <c:pt idx="5">
                  <c:v>257.62785525289843</c:v>
                </c:pt>
                <c:pt idx="6">
                  <c:v>319.55824268531194</c:v>
                </c:pt>
                <c:pt idx="7">
                  <c:v>265.61681132003133</c:v>
                </c:pt>
                <c:pt idx="8">
                  <c:v>296.86960745465467</c:v>
                </c:pt>
                <c:pt idx="9">
                  <c:v>360.90907928879119</c:v>
                </c:pt>
                <c:pt idx="10">
                  <c:v>350.04409903749058</c:v>
                </c:pt>
                <c:pt idx="11">
                  <c:v>408.90672734012486</c:v>
                </c:pt>
                <c:pt idx="12">
                  <c:v>325.50202599925871</c:v>
                </c:pt>
                <c:pt idx="13">
                  <c:v>332.46839568979846</c:v>
                </c:pt>
                <c:pt idx="14">
                  <c:v>192.9492669333913</c:v>
                </c:pt>
                <c:pt idx="15">
                  <c:v>233.98054529418528</c:v>
                </c:pt>
                <c:pt idx="16">
                  <c:v>261.97384735341871</c:v>
                </c:pt>
                <c:pt idx="17">
                  <c:v>244.27032070865238</c:v>
                </c:pt>
                <c:pt idx="18">
                  <c:v>248.68022445770976</c:v>
                </c:pt>
                <c:pt idx="19">
                  <c:v>223.05165339434754</c:v>
                </c:pt>
                <c:pt idx="20">
                  <c:v>340.90473329669055</c:v>
                </c:pt>
                <c:pt idx="21">
                  <c:v>157.03092045556224</c:v>
                </c:pt>
                <c:pt idx="22">
                  <c:v>206.43462477471135</c:v>
                </c:pt>
                <c:pt idx="23">
                  <c:v>211.93102654889881</c:v>
                </c:pt>
                <c:pt idx="25">
                  <c:v>196.46440760292984</c:v>
                </c:pt>
                <c:pt idx="26">
                  <c:v>206.37071312617434</c:v>
                </c:pt>
                <c:pt idx="28">
                  <c:v>176.39614996229224</c:v>
                </c:pt>
                <c:pt idx="29">
                  <c:v>110.75888691472903</c:v>
                </c:pt>
                <c:pt idx="30">
                  <c:v>248.23284291795028</c:v>
                </c:pt>
                <c:pt idx="33">
                  <c:v>225.73594263290428</c:v>
                </c:pt>
                <c:pt idx="34">
                  <c:v>202.7916608080989</c:v>
                </c:pt>
                <c:pt idx="35">
                  <c:v>136.13181138394285</c:v>
                </c:pt>
                <c:pt idx="36">
                  <c:v>219.53651272480911</c:v>
                </c:pt>
                <c:pt idx="37">
                  <c:v>139.51912875640716</c:v>
                </c:pt>
                <c:pt idx="38">
                  <c:v>207.52112279984144</c:v>
                </c:pt>
                <c:pt idx="39">
                  <c:v>159.26782815435942</c:v>
                </c:pt>
                <c:pt idx="40">
                  <c:v>105.00683854639344</c:v>
                </c:pt>
                <c:pt idx="41">
                  <c:v>126.48115245484642</c:v>
                </c:pt>
                <c:pt idx="42">
                  <c:v>124.94727288995693</c:v>
                </c:pt>
                <c:pt idx="43">
                  <c:v>94.844886429000567</c:v>
                </c:pt>
                <c:pt idx="44">
                  <c:v>105.32639678907879</c:v>
                </c:pt>
                <c:pt idx="45">
                  <c:v>109.67238888959895</c:v>
                </c:pt>
                <c:pt idx="46">
                  <c:v>157.98959518361818</c:v>
                </c:pt>
                <c:pt idx="47">
                  <c:v>115.97</c:v>
                </c:pt>
                <c:pt idx="48">
                  <c:v>97.5</c:v>
                </c:pt>
                <c:pt idx="49">
                  <c:v>104.09</c:v>
                </c:pt>
                <c:pt idx="50">
                  <c:v>212.5</c:v>
                </c:pt>
                <c:pt idx="51">
                  <c:v>118.4</c:v>
                </c:pt>
                <c:pt idx="52">
                  <c:v>134.69999999999999</c:v>
                </c:pt>
                <c:pt idx="53">
                  <c:v>120.66</c:v>
                </c:pt>
                <c:pt idx="54">
                  <c:v>204.69</c:v>
                </c:pt>
                <c:pt idx="55">
                  <c:v>141.37</c:v>
                </c:pt>
                <c:pt idx="56">
                  <c:v>149.07</c:v>
                </c:pt>
                <c:pt idx="57">
                  <c:v>106.16999999999999</c:v>
                </c:pt>
                <c:pt idx="59">
                  <c:v>122</c:v>
                </c:pt>
                <c:pt idx="60">
                  <c:v>128.41999999999999</c:v>
                </c:pt>
                <c:pt idx="61">
                  <c:v>62.51</c:v>
                </c:pt>
                <c:pt idx="62">
                  <c:v>106.33</c:v>
                </c:pt>
                <c:pt idx="63">
                  <c:v>113.14999999999999</c:v>
                </c:pt>
                <c:pt idx="64">
                  <c:v>128.25</c:v>
                </c:pt>
                <c:pt idx="65">
                  <c:v>166.29</c:v>
                </c:pt>
                <c:pt idx="66">
                  <c:v>96.81</c:v>
                </c:pt>
                <c:pt idx="67">
                  <c:v>87</c:v>
                </c:pt>
                <c:pt idx="68">
                  <c:v>156.80000000000001</c:v>
                </c:pt>
                <c:pt idx="69">
                  <c:v>95</c:v>
                </c:pt>
                <c:pt idx="70">
                  <c:v>102.44000000000003</c:v>
                </c:pt>
                <c:pt idx="71">
                  <c:v>107.84</c:v>
                </c:pt>
                <c:pt idx="72">
                  <c:v>92.27</c:v>
                </c:pt>
                <c:pt idx="73">
                  <c:v>122.3</c:v>
                </c:pt>
                <c:pt idx="74">
                  <c:v>80.599999999999994</c:v>
                </c:pt>
                <c:pt idx="75">
                  <c:v>99</c:v>
                </c:pt>
                <c:pt idx="76">
                  <c:v>153.66</c:v>
                </c:pt>
                <c:pt idx="77">
                  <c:v>115.99000000000002</c:v>
                </c:pt>
                <c:pt idx="78">
                  <c:v>132.19</c:v>
                </c:pt>
                <c:pt idx="79">
                  <c:v>88.55</c:v>
                </c:pt>
                <c:pt idx="80">
                  <c:v>86.39</c:v>
                </c:pt>
                <c:pt idx="81">
                  <c:v>103</c:v>
                </c:pt>
                <c:pt idx="82">
                  <c:v>122</c:v>
                </c:pt>
                <c:pt idx="83">
                  <c:v>104</c:v>
                </c:pt>
                <c:pt idx="84" formatCode="#,##0.0">
                  <c:v>77</c:v>
                </c:pt>
                <c:pt idx="85">
                  <c:v>80.52</c:v>
                </c:pt>
                <c:pt idx="86">
                  <c:v>86</c:v>
                </c:pt>
                <c:pt idx="87">
                  <c:v>83</c:v>
                </c:pt>
                <c:pt idx="88">
                  <c:v>164</c:v>
                </c:pt>
                <c:pt idx="89">
                  <c:v>132</c:v>
                </c:pt>
                <c:pt idx="90">
                  <c:v>104</c:v>
                </c:pt>
                <c:pt idx="91">
                  <c:v>103</c:v>
                </c:pt>
                <c:pt idx="92">
                  <c:v>130</c:v>
                </c:pt>
                <c:pt idx="93">
                  <c:v>107</c:v>
                </c:pt>
                <c:pt idx="94">
                  <c:v>103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8518518518518535E-2"/>
                  <c:y val="2.3983227878090291E-2"/>
                </c:manualLayout>
              </c:layout>
              <c:tx>
                <c:strRef>
                  <c:f>'Pak-teh'!$U$86</c:f>
                  <c:strCache>
                    <c:ptCount val="1"/>
                    <c:pt idx="0">
                      <c:v>193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{9A19A05F-6EBB-4F05-900C-041DDC97D22B}</c15:txfldGUID>
                      <c15:f>'Pak-teh'!$U$86</c15:f>
                      <c15:dlblFieldTableCache>
                        <c:ptCount val="1"/>
                        <c:pt idx="0">
                          <c:v>193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andmed'!$M$4:$M$99</c:f>
              <c:numCache>
                <c:formatCode>General</c:formatCode>
                <c:ptCount val="96"/>
                <c:pt idx="0">
                  <c:v>507</c:v>
                </c:pt>
                <c:pt idx="1">
                  <c:v>501</c:v>
                </c:pt>
                <c:pt idx="2">
                  <c:v>486</c:v>
                </c:pt>
                <c:pt idx="3">
                  <c:v>533</c:v>
                </c:pt>
                <c:pt idx="4">
                  <c:v>514</c:v>
                </c:pt>
                <c:pt idx="5">
                  <c:v>530</c:v>
                </c:pt>
                <c:pt idx="6">
                  <c:v>526</c:v>
                </c:pt>
                <c:pt idx="7">
                  <c:v>547</c:v>
                </c:pt>
                <c:pt idx="8">
                  <c:v>493</c:v>
                </c:pt>
                <c:pt idx="9">
                  <c:v>521</c:v>
                </c:pt>
                <c:pt idx="10">
                  <c:v>492</c:v>
                </c:pt>
                <c:pt idx="11">
                  <c:v>465</c:v>
                </c:pt>
                <c:pt idx="12">
                  <c:v>500</c:v>
                </c:pt>
                <c:pt idx="13">
                  <c:v>490</c:v>
                </c:pt>
                <c:pt idx="14">
                  <c:v>513</c:v>
                </c:pt>
                <c:pt idx="15">
                  <c:v>496</c:v>
                </c:pt>
                <c:pt idx="16">
                  <c:v>512</c:v>
                </c:pt>
                <c:pt idx="17">
                  <c:v>511</c:v>
                </c:pt>
                <c:pt idx="18">
                  <c:v>491</c:v>
                </c:pt>
                <c:pt idx="19">
                  <c:v>485</c:v>
                </c:pt>
                <c:pt idx="20">
                  <c:v>463</c:v>
                </c:pt>
                <c:pt idx="21">
                  <c:v>440</c:v>
                </c:pt>
                <c:pt idx="22">
                  <c:v>423</c:v>
                </c:pt>
                <c:pt idx="23">
                  <c:v>428</c:v>
                </c:pt>
                <c:pt idx="24">
                  <c:v>429</c:v>
                </c:pt>
                <c:pt idx="25">
                  <c:v>420</c:v>
                </c:pt>
                <c:pt idx="26">
                  <c:v>399</c:v>
                </c:pt>
                <c:pt idx="27">
                  <c:v>392</c:v>
                </c:pt>
                <c:pt idx="28">
                  <c:v>385</c:v>
                </c:pt>
                <c:pt idx="29">
                  <c:v>399</c:v>
                </c:pt>
                <c:pt idx="30">
                  <c:v>423</c:v>
                </c:pt>
                <c:pt idx="31">
                  <c:v>391</c:v>
                </c:pt>
                <c:pt idx="32">
                  <c:v>383</c:v>
                </c:pt>
                <c:pt idx="33">
                  <c:v>370</c:v>
                </c:pt>
                <c:pt idx="34">
                  <c:v>359</c:v>
                </c:pt>
                <c:pt idx="35">
                  <c:v>363</c:v>
                </c:pt>
                <c:pt idx="36">
                  <c:v>360</c:v>
                </c:pt>
                <c:pt idx="37">
                  <c:v>355</c:v>
                </c:pt>
                <c:pt idx="38">
                  <c:v>354</c:v>
                </c:pt>
                <c:pt idx="39">
                  <c:v>339</c:v>
                </c:pt>
                <c:pt idx="40">
                  <c:v>341</c:v>
                </c:pt>
                <c:pt idx="41">
                  <c:v>340</c:v>
                </c:pt>
                <c:pt idx="42">
                  <c:v>335</c:v>
                </c:pt>
                <c:pt idx="43">
                  <c:v>329</c:v>
                </c:pt>
                <c:pt idx="44">
                  <c:v>322</c:v>
                </c:pt>
                <c:pt idx="45">
                  <c:v>327</c:v>
                </c:pt>
                <c:pt idx="46">
                  <c:v>323</c:v>
                </c:pt>
                <c:pt idx="47">
                  <c:v>321</c:v>
                </c:pt>
                <c:pt idx="48">
                  <c:v>325</c:v>
                </c:pt>
                <c:pt idx="49">
                  <c:v>329</c:v>
                </c:pt>
                <c:pt idx="50">
                  <c:v>305</c:v>
                </c:pt>
                <c:pt idx="51">
                  <c:v>285</c:v>
                </c:pt>
                <c:pt idx="52">
                  <c:v>274</c:v>
                </c:pt>
                <c:pt idx="53">
                  <c:v>273</c:v>
                </c:pt>
                <c:pt idx="54">
                  <c:v>263</c:v>
                </c:pt>
                <c:pt idx="55">
                  <c:v>280</c:v>
                </c:pt>
                <c:pt idx="56">
                  <c:v>267</c:v>
                </c:pt>
                <c:pt idx="57">
                  <c:v>250</c:v>
                </c:pt>
                <c:pt idx="58">
                  <c:v>257</c:v>
                </c:pt>
                <c:pt idx="59">
                  <c:v>264</c:v>
                </c:pt>
                <c:pt idx="60">
                  <c:v>244</c:v>
                </c:pt>
                <c:pt idx="61">
                  <c:v>217</c:v>
                </c:pt>
                <c:pt idx="62">
                  <c:v>238</c:v>
                </c:pt>
                <c:pt idx="63">
                  <c:v>250</c:v>
                </c:pt>
                <c:pt idx="64">
                  <c:v>246</c:v>
                </c:pt>
                <c:pt idx="65">
                  <c:v>244</c:v>
                </c:pt>
                <c:pt idx="66">
                  <c:v>249</c:v>
                </c:pt>
                <c:pt idx="67">
                  <c:v>241</c:v>
                </c:pt>
                <c:pt idx="68">
                  <c:v>238</c:v>
                </c:pt>
                <c:pt idx="69">
                  <c:v>238</c:v>
                </c:pt>
                <c:pt idx="70" formatCode="#,##0">
                  <c:v>234</c:v>
                </c:pt>
                <c:pt idx="71" formatCode="#,##0">
                  <c:v>225</c:v>
                </c:pt>
                <c:pt idx="72" formatCode="#,##0">
                  <c:v>216</c:v>
                </c:pt>
                <c:pt idx="73" formatCode="#,##0">
                  <c:v>221</c:v>
                </c:pt>
                <c:pt idx="74" formatCode="#,##0">
                  <c:v>214</c:v>
                </c:pt>
                <c:pt idx="75" formatCode="#,##0">
                  <c:v>213</c:v>
                </c:pt>
                <c:pt idx="76" formatCode="#,##0">
                  <c:v>205</c:v>
                </c:pt>
                <c:pt idx="77" formatCode="#,##0">
                  <c:v>210</c:v>
                </c:pt>
                <c:pt idx="78" formatCode="#,##0">
                  <c:v>210</c:v>
                </c:pt>
                <c:pt idx="79" formatCode="#,##0">
                  <c:v>208</c:v>
                </c:pt>
                <c:pt idx="80" formatCode="#,##0">
                  <c:v>203</c:v>
                </c:pt>
                <c:pt idx="81" formatCode="#,##0">
                  <c:v>197</c:v>
                </c:pt>
                <c:pt idx="82" formatCode="#,##0">
                  <c:v>203</c:v>
                </c:pt>
                <c:pt idx="83" formatCode="#,##0">
                  <c:v>195</c:v>
                </c:pt>
                <c:pt idx="84" formatCode="#,##0">
                  <c:v>195</c:v>
                </c:pt>
                <c:pt idx="85" formatCode="#,##0">
                  <c:v>198</c:v>
                </c:pt>
                <c:pt idx="86" formatCode="#,##0">
                  <c:v>196</c:v>
                </c:pt>
                <c:pt idx="87" formatCode="#,##0">
                  <c:v>201</c:v>
                </c:pt>
                <c:pt idx="88" formatCode="#,##0">
                  <c:v>200</c:v>
                </c:pt>
                <c:pt idx="89" formatCode="#,##0">
                  <c:v>199</c:v>
                </c:pt>
                <c:pt idx="90" formatCode="#,##0">
                  <c:v>202</c:v>
                </c:pt>
                <c:pt idx="91" formatCode="#,##0">
                  <c:v>212</c:v>
                </c:pt>
                <c:pt idx="92" formatCode="#,##0">
                  <c:v>203</c:v>
                </c:pt>
                <c:pt idx="93" formatCode="#,##0">
                  <c:v>191</c:v>
                </c:pt>
                <c:pt idx="94" formatCode="#,##0">
                  <c:v>193</c:v>
                </c:pt>
              </c:numCache>
            </c:numRef>
          </c:val>
        </c:ser>
        <c:marker val="1"/>
        <c:axId val="57239424"/>
        <c:axId val="57240960"/>
      </c:lineChart>
      <c:catAx>
        <c:axId val="57198848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237504"/>
        <c:crosses val="autoZero"/>
        <c:auto val="1"/>
        <c:lblAlgn val="ctr"/>
        <c:lblOffset val="100"/>
        <c:tickLblSkip val="3"/>
        <c:tickMarkSkip val="1"/>
      </c:catAx>
      <c:valAx>
        <c:axId val="57237504"/>
        <c:scaling>
          <c:orientation val="minMax"/>
          <c:max val="38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3556215309151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198848"/>
        <c:crosses val="autoZero"/>
        <c:crossBetween val="between"/>
        <c:majorUnit val="20"/>
        <c:minorUnit val="20"/>
      </c:valAx>
      <c:catAx>
        <c:axId val="57239424"/>
        <c:scaling>
          <c:orientation val="minMax"/>
        </c:scaling>
        <c:delete val="1"/>
        <c:axPos val="b"/>
        <c:tickLblPos val="none"/>
        <c:crossAx val="57240960"/>
        <c:crosses val="autoZero"/>
        <c:auto val="1"/>
        <c:lblAlgn val="ctr"/>
        <c:lblOffset val="100"/>
      </c:catAx>
      <c:valAx>
        <c:axId val="57240960"/>
        <c:scaling>
          <c:orientation val="minMax"/>
          <c:max val="6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84081467043"/>
              <c:y val="0.3964111699152362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7239424"/>
        <c:crosses val="max"/>
        <c:crossBetween val="between"/>
        <c:majorUnit val="1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4590163934426252"/>
          <c:w val="0.99777530589543939"/>
          <c:h val="5.409836065573771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Võru korteriomandid</a:t>
            </a:r>
          </a:p>
        </c:rich>
      </c:tx>
      <c:layout>
        <c:manualLayout>
          <c:xMode val="edge"/>
          <c:yMode val="edge"/>
          <c:x val="0.32519468992961009"/>
          <c:y val="5.3833483929262967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08398950131236"/>
          <c:y val="0.15655931840250084"/>
          <c:w val="0.73801560758082585"/>
          <c:h val="0.67921440261865884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andmed'!$P$4:$P$99</c:f>
              <c:numCache>
                <c:formatCode>General</c:formatCode>
                <c:ptCount val="96"/>
                <c:pt idx="0">
                  <c:v>100</c:v>
                </c:pt>
                <c:pt idx="1">
                  <c:v>92</c:v>
                </c:pt>
                <c:pt idx="2">
                  <c:v>108</c:v>
                </c:pt>
                <c:pt idx="3">
                  <c:v>119</c:v>
                </c:pt>
                <c:pt idx="4">
                  <c:v>152</c:v>
                </c:pt>
                <c:pt idx="5">
                  <c:v>168</c:v>
                </c:pt>
                <c:pt idx="6">
                  <c:v>165</c:v>
                </c:pt>
                <c:pt idx="7">
                  <c:v>218</c:v>
                </c:pt>
                <c:pt idx="8">
                  <c:v>257</c:v>
                </c:pt>
                <c:pt idx="9">
                  <c:v>216</c:v>
                </c:pt>
                <c:pt idx="10">
                  <c:v>183</c:v>
                </c:pt>
                <c:pt idx="11">
                  <c:v>160</c:v>
                </c:pt>
                <c:pt idx="12">
                  <c:v>190</c:v>
                </c:pt>
                <c:pt idx="13">
                  <c:v>340</c:v>
                </c:pt>
                <c:pt idx="14">
                  <c:v>357</c:v>
                </c:pt>
                <c:pt idx="15">
                  <c:v>388</c:v>
                </c:pt>
                <c:pt idx="16">
                  <c:v>386</c:v>
                </c:pt>
                <c:pt idx="17">
                  <c:v>410</c:v>
                </c:pt>
                <c:pt idx="18">
                  <c:v>367</c:v>
                </c:pt>
                <c:pt idx="19">
                  <c:v>429</c:v>
                </c:pt>
                <c:pt idx="20">
                  <c:v>444</c:v>
                </c:pt>
                <c:pt idx="21">
                  <c:v>495</c:v>
                </c:pt>
                <c:pt idx="22">
                  <c:v>372</c:v>
                </c:pt>
                <c:pt idx="23">
                  <c:v>436</c:v>
                </c:pt>
                <c:pt idx="24">
                  <c:v>341</c:v>
                </c:pt>
                <c:pt idx="25">
                  <c:v>331</c:v>
                </c:pt>
                <c:pt idx="26">
                  <c:v>318</c:v>
                </c:pt>
                <c:pt idx="27">
                  <c:v>265</c:v>
                </c:pt>
                <c:pt idx="28">
                  <c:v>231</c:v>
                </c:pt>
                <c:pt idx="29">
                  <c:v>239</c:v>
                </c:pt>
                <c:pt idx="30">
                  <c:v>290</c:v>
                </c:pt>
                <c:pt idx="31">
                  <c:v>265</c:v>
                </c:pt>
                <c:pt idx="32">
                  <c:v>232</c:v>
                </c:pt>
                <c:pt idx="33">
                  <c:v>245</c:v>
                </c:pt>
                <c:pt idx="34">
                  <c:v>253</c:v>
                </c:pt>
                <c:pt idx="35">
                  <c:v>226</c:v>
                </c:pt>
                <c:pt idx="36">
                  <c:v>266</c:v>
                </c:pt>
                <c:pt idx="37">
                  <c:v>240</c:v>
                </c:pt>
                <c:pt idx="38">
                  <c:v>285</c:v>
                </c:pt>
                <c:pt idx="39">
                  <c:v>258</c:v>
                </c:pt>
                <c:pt idx="40">
                  <c:v>253</c:v>
                </c:pt>
                <c:pt idx="41">
                  <c:v>227</c:v>
                </c:pt>
                <c:pt idx="42">
                  <c:v>195</c:v>
                </c:pt>
                <c:pt idx="43">
                  <c:v>239</c:v>
                </c:pt>
                <c:pt idx="44">
                  <c:v>246</c:v>
                </c:pt>
                <c:pt idx="45">
                  <c:v>254</c:v>
                </c:pt>
                <c:pt idx="46">
                  <c:v>193</c:v>
                </c:pt>
                <c:pt idx="47">
                  <c:v>168</c:v>
                </c:pt>
                <c:pt idx="48">
                  <c:v>131</c:v>
                </c:pt>
                <c:pt idx="49">
                  <c:v>125</c:v>
                </c:pt>
                <c:pt idx="50">
                  <c:v>163</c:v>
                </c:pt>
                <c:pt idx="51">
                  <c:v>167</c:v>
                </c:pt>
                <c:pt idx="52">
                  <c:v>169</c:v>
                </c:pt>
                <c:pt idx="53">
                  <c:v>176</c:v>
                </c:pt>
                <c:pt idx="54">
                  <c:v>168</c:v>
                </c:pt>
                <c:pt idx="55">
                  <c:v>192</c:v>
                </c:pt>
                <c:pt idx="56">
                  <c:v>177</c:v>
                </c:pt>
                <c:pt idx="57">
                  <c:v>140</c:v>
                </c:pt>
                <c:pt idx="58">
                  <c:v>151</c:v>
                </c:pt>
                <c:pt idx="59">
                  <c:v>146</c:v>
                </c:pt>
                <c:pt idx="60">
                  <c:v>162</c:v>
                </c:pt>
                <c:pt idx="61">
                  <c:v>173</c:v>
                </c:pt>
                <c:pt idx="62">
                  <c:v>174</c:v>
                </c:pt>
                <c:pt idx="63">
                  <c:v>190</c:v>
                </c:pt>
                <c:pt idx="64">
                  <c:v>197</c:v>
                </c:pt>
                <c:pt idx="65">
                  <c:v>189</c:v>
                </c:pt>
                <c:pt idx="66">
                  <c:v>192</c:v>
                </c:pt>
                <c:pt idx="67">
                  <c:v>197</c:v>
                </c:pt>
                <c:pt idx="68">
                  <c:v>180</c:v>
                </c:pt>
                <c:pt idx="69">
                  <c:v>180</c:v>
                </c:pt>
                <c:pt idx="70" formatCode="#,##0">
                  <c:v>166</c:v>
                </c:pt>
                <c:pt idx="71" formatCode="#,##0">
                  <c:v>163</c:v>
                </c:pt>
                <c:pt idx="72" formatCode="#,##0">
                  <c:v>156</c:v>
                </c:pt>
                <c:pt idx="73" formatCode="#,##0">
                  <c:v>160</c:v>
                </c:pt>
                <c:pt idx="74" formatCode="#,##0">
                  <c:v>161</c:v>
                </c:pt>
                <c:pt idx="75" formatCode="#,##0">
                  <c:v>183</c:v>
                </c:pt>
                <c:pt idx="76" formatCode="#,##0">
                  <c:v>166</c:v>
                </c:pt>
                <c:pt idx="77" formatCode="#,##0">
                  <c:v>163</c:v>
                </c:pt>
                <c:pt idx="78" formatCode="#,##0">
                  <c:v>165</c:v>
                </c:pt>
                <c:pt idx="79" formatCode="#,##0">
                  <c:v>175</c:v>
                </c:pt>
                <c:pt idx="80" formatCode="#,##0">
                  <c:v>173</c:v>
                </c:pt>
                <c:pt idx="81" formatCode="#,##0">
                  <c:v>167</c:v>
                </c:pt>
                <c:pt idx="82" formatCode="#,##0">
                  <c:v>150</c:v>
                </c:pt>
                <c:pt idx="83" formatCode="#,##0">
                  <c:v>136</c:v>
                </c:pt>
                <c:pt idx="84" formatCode="#,##0">
                  <c:v>151</c:v>
                </c:pt>
                <c:pt idx="85" formatCode="#,##0">
                  <c:v>149</c:v>
                </c:pt>
                <c:pt idx="86" formatCode="#,##0">
                  <c:v>167</c:v>
                </c:pt>
                <c:pt idx="87" formatCode="#,##0">
                  <c:v>164</c:v>
                </c:pt>
                <c:pt idx="88" formatCode="#,##0">
                  <c:v>169</c:v>
                </c:pt>
                <c:pt idx="89" formatCode="#,##0">
                  <c:v>153</c:v>
                </c:pt>
                <c:pt idx="90" formatCode="#,##0">
                  <c:v>158</c:v>
                </c:pt>
                <c:pt idx="91" formatCode="#,##0">
                  <c:v>142</c:v>
                </c:pt>
                <c:pt idx="92" formatCode="#,##0">
                  <c:v>141</c:v>
                </c:pt>
                <c:pt idx="93" formatCode="#,##0">
                  <c:v>151</c:v>
                </c:pt>
                <c:pt idx="94" formatCode="#,##0">
                  <c:v>122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andmed!$AY$47:$AY$142</c:f>
              <c:numCache>
                <c:formatCode>#,##0</c:formatCode>
                <c:ptCount val="96"/>
                <c:pt idx="0">
                  <c:v>12</c:v>
                </c:pt>
                <c:pt idx="1">
                  <c:v>18</c:v>
                </c:pt>
                <c:pt idx="2">
                  <c:v>21</c:v>
                </c:pt>
                <c:pt idx="3">
                  <c:v>16</c:v>
                </c:pt>
                <c:pt idx="4">
                  <c:v>30</c:v>
                </c:pt>
                <c:pt idx="5">
                  <c:v>12</c:v>
                </c:pt>
                <c:pt idx="6">
                  <c:v>18</c:v>
                </c:pt>
                <c:pt idx="7">
                  <c:v>27</c:v>
                </c:pt>
                <c:pt idx="8">
                  <c:v>26</c:v>
                </c:pt>
                <c:pt idx="9">
                  <c:v>12</c:v>
                </c:pt>
                <c:pt idx="10">
                  <c:v>18</c:v>
                </c:pt>
                <c:pt idx="11">
                  <c:v>7</c:v>
                </c:pt>
                <c:pt idx="12">
                  <c:v>20</c:v>
                </c:pt>
                <c:pt idx="13">
                  <c:v>12</c:v>
                </c:pt>
                <c:pt idx="14">
                  <c:v>19</c:v>
                </c:pt>
                <c:pt idx="15">
                  <c:v>15</c:v>
                </c:pt>
                <c:pt idx="16">
                  <c:v>17</c:v>
                </c:pt>
                <c:pt idx="17">
                  <c:v>6</c:v>
                </c:pt>
                <c:pt idx="18">
                  <c:v>4</c:v>
                </c:pt>
                <c:pt idx="19">
                  <c:v>12</c:v>
                </c:pt>
                <c:pt idx="20">
                  <c:v>9</c:v>
                </c:pt>
                <c:pt idx="21">
                  <c:v>5</c:v>
                </c:pt>
                <c:pt idx="22">
                  <c:v>2</c:v>
                </c:pt>
                <c:pt idx="23">
                  <c:v>8</c:v>
                </c:pt>
                <c:pt idx="24">
                  <c:v>2</c:v>
                </c:pt>
                <c:pt idx="25">
                  <c:v>4</c:v>
                </c:pt>
                <c:pt idx="26">
                  <c:v>8</c:v>
                </c:pt>
                <c:pt idx="27">
                  <c:v>14</c:v>
                </c:pt>
                <c:pt idx="28">
                  <c:v>4</c:v>
                </c:pt>
                <c:pt idx="29">
                  <c:v>5</c:v>
                </c:pt>
                <c:pt idx="30">
                  <c:v>9</c:v>
                </c:pt>
                <c:pt idx="31">
                  <c:v>1</c:v>
                </c:pt>
                <c:pt idx="32">
                  <c:v>7</c:v>
                </c:pt>
                <c:pt idx="33">
                  <c:v>10</c:v>
                </c:pt>
                <c:pt idx="34">
                  <c:v>9</c:v>
                </c:pt>
                <c:pt idx="35">
                  <c:v>8</c:v>
                </c:pt>
                <c:pt idx="36">
                  <c:v>4</c:v>
                </c:pt>
                <c:pt idx="37">
                  <c:v>5</c:v>
                </c:pt>
                <c:pt idx="38">
                  <c:v>5</c:v>
                </c:pt>
                <c:pt idx="39">
                  <c:v>12</c:v>
                </c:pt>
                <c:pt idx="40">
                  <c:v>14</c:v>
                </c:pt>
                <c:pt idx="41">
                  <c:v>7</c:v>
                </c:pt>
                <c:pt idx="42">
                  <c:v>7</c:v>
                </c:pt>
                <c:pt idx="43">
                  <c:v>6</c:v>
                </c:pt>
                <c:pt idx="44">
                  <c:v>21</c:v>
                </c:pt>
                <c:pt idx="45">
                  <c:v>9</c:v>
                </c:pt>
                <c:pt idx="46">
                  <c:v>13</c:v>
                </c:pt>
                <c:pt idx="47">
                  <c:v>7</c:v>
                </c:pt>
                <c:pt idx="48">
                  <c:v>3</c:v>
                </c:pt>
                <c:pt idx="49">
                  <c:v>5</c:v>
                </c:pt>
                <c:pt idx="50">
                  <c:v>7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7</c:v>
                </c:pt>
                <c:pt idx="55">
                  <c:v>12</c:v>
                </c:pt>
                <c:pt idx="56">
                  <c:v>7</c:v>
                </c:pt>
                <c:pt idx="57">
                  <c:v>6</c:v>
                </c:pt>
                <c:pt idx="58">
                  <c:v>6</c:v>
                </c:pt>
                <c:pt idx="59">
                  <c:v>11</c:v>
                </c:pt>
                <c:pt idx="60">
                  <c:v>8</c:v>
                </c:pt>
                <c:pt idx="61">
                  <c:v>6</c:v>
                </c:pt>
                <c:pt idx="62">
                  <c:v>10</c:v>
                </c:pt>
                <c:pt idx="63">
                  <c:v>16</c:v>
                </c:pt>
                <c:pt idx="64">
                  <c:v>14</c:v>
                </c:pt>
                <c:pt idx="65">
                  <c:v>10</c:v>
                </c:pt>
                <c:pt idx="66">
                  <c:v>11</c:v>
                </c:pt>
                <c:pt idx="67">
                  <c:v>15</c:v>
                </c:pt>
                <c:pt idx="68">
                  <c:v>13</c:v>
                </c:pt>
                <c:pt idx="69">
                  <c:v>10</c:v>
                </c:pt>
                <c:pt idx="70">
                  <c:v>8</c:v>
                </c:pt>
                <c:pt idx="71">
                  <c:v>9</c:v>
                </c:pt>
                <c:pt idx="72">
                  <c:v>7</c:v>
                </c:pt>
                <c:pt idx="73">
                  <c:v>9</c:v>
                </c:pt>
                <c:pt idx="74">
                  <c:v>10</c:v>
                </c:pt>
                <c:pt idx="75">
                  <c:v>15</c:v>
                </c:pt>
                <c:pt idx="76">
                  <c:v>16</c:v>
                </c:pt>
                <c:pt idx="77">
                  <c:v>6</c:v>
                </c:pt>
                <c:pt idx="78">
                  <c:v>7</c:v>
                </c:pt>
                <c:pt idx="79">
                  <c:v>13</c:v>
                </c:pt>
                <c:pt idx="80">
                  <c:v>14</c:v>
                </c:pt>
                <c:pt idx="81">
                  <c:v>9</c:v>
                </c:pt>
                <c:pt idx="82">
                  <c:v>10</c:v>
                </c:pt>
                <c:pt idx="83">
                  <c:v>15</c:v>
                </c:pt>
                <c:pt idx="84">
                  <c:v>15</c:v>
                </c:pt>
                <c:pt idx="85">
                  <c:v>7</c:v>
                </c:pt>
                <c:pt idx="86">
                  <c:v>19</c:v>
                </c:pt>
                <c:pt idx="87">
                  <c:v>16</c:v>
                </c:pt>
                <c:pt idx="88">
                  <c:v>19</c:v>
                </c:pt>
                <c:pt idx="89">
                  <c:v>14</c:v>
                </c:pt>
                <c:pt idx="90">
                  <c:v>15</c:v>
                </c:pt>
                <c:pt idx="91">
                  <c:v>12</c:v>
                </c:pt>
                <c:pt idx="92">
                  <c:v>16</c:v>
                </c:pt>
                <c:pt idx="93">
                  <c:v>30</c:v>
                </c:pt>
                <c:pt idx="94">
                  <c:v>19</c:v>
                </c:pt>
              </c:numCache>
            </c:numRef>
          </c:val>
        </c:ser>
        <c:overlap val="100"/>
        <c:axId val="58176256"/>
        <c:axId val="58177792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0000000000000112E-2"/>
                  <c:y val="-4.1425575425792373E-2"/>
                </c:manualLayout>
              </c:layout>
              <c:tx>
                <c:strRef>
                  <c:f>'Pak-teh'!$Z$86</c:f>
                  <c:strCache>
                    <c:ptCount val="1"/>
                    <c:pt idx="0">
                      <c:v>252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{0FB94D05-01B4-4F05-A510-9D545A25E00F}</c15:txfldGUID>
                      <c15:f>'Pak-teh'!$Z$86</c15:f>
                      <c15:dlblFieldTableCache>
                        <c:ptCount val="1"/>
                        <c:pt idx="0">
                          <c:v>252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andmed!$AZ$47:$AZ$142</c:f>
              <c:numCache>
                <c:formatCode>#,##0</c:formatCode>
                <c:ptCount val="96"/>
                <c:pt idx="0">
                  <c:v>576.48306980430243</c:v>
                </c:pt>
                <c:pt idx="1">
                  <c:v>634.00355348765868</c:v>
                </c:pt>
                <c:pt idx="2">
                  <c:v>608.18324747868576</c:v>
                </c:pt>
                <c:pt idx="3">
                  <c:v>688.39236639269848</c:v>
                </c:pt>
                <c:pt idx="4">
                  <c:v>770.00754157452752</c:v>
                </c:pt>
                <c:pt idx="5">
                  <c:v>703.66725039305629</c:v>
                </c:pt>
                <c:pt idx="6">
                  <c:v>570.66710978742947</c:v>
                </c:pt>
                <c:pt idx="7">
                  <c:v>637.07131261743791</c:v>
                </c:pt>
                <c:pt idx="8">
                  <c:v>524.13942965244848</c:v>
                </c:pt>
                <c:pt idx="9">
                  <c:v>659.69603619955774</c:v>
                </c:pt>
                <c:pt idx="10">
                  <c:v>609.33365715235266</c:v>
                </c:pt>
                <c:pt idx="11">
                  <c:v>708.84409392455848</c:v>
                </c:pt>
                <c:pt idx="12">
                  <c:v>594.44224304321688</c:v>
                </c:pt>
                <c:pt idx="13">
                  <c:v>635.7291679981596</c:v>
                </c:pt>
                <c:pt idx="14">
                  <c:v>662.82770697787385</c:v>
                </c:pt>
                <c:pt idx="15">
                  <c:v>690.56536244295864</c:v>
                </c:pt>
                <c:pt idx="16">
                  <c:v>606.71327956233324</c:v>
                </c:pt>
                <c:pt idx="17">
                  <c:v>526.18460240563445</c:v>
                </c:pt>
                <c:pt idx="19">
                  <c:v>454.02835120729083</c:v>
                </c:pt>
                <c:pt idx="20">
                  <c:v>524.90636943489301</c:v>
                </c:pt>
                <c:pt idx="21">
                  <c:v>526.24851405417155</c:v>
                </c:pt>
                <c:pt idx="23">
                  <c:v>580.3177687165263</c:v>
                </c:pt>
                <c:pt idx="26">
                  <c:v>514.74441731750051</c:v>
                </c:pt>
                <c:pt idx="27">
                  <c:v>483.04423964311735</c:v>
                </c:pt>
                <c:pt idx="29">
                  <c:v>588.49845972927051</c:v>
                </c:pt>
                <c:pt idx="30">
                  <c:v>398.61695192565799</c:v>
                </c:pt>
                <c:pt idx="32">
                  <c:v>481.95774161798727</c:v>
                </c:pt>
                <c:pt idx="33">
                  <c:v>302.68556747152729</c:v>
                </c:pt>
                <c:pt idx="34">
                  <c:v>300.57648306980434</c:v>
                </c:pt>
                <c:pt idx="35">
                  <c:v>276.48179157133183</c:v>
                </c:pt>
                <c:pt idx="37">
                  <c:v>272.26362276788569</c:v>
                </c:pt>
                <c:pt idx="38">
                  <c:v>445.84766019454736</c:v>
                </c:pt>
                <c:pt idx="39">
                  <c:v>414.27530581723829</c:v>
                </c:pt>
                <c:pt idx="40">
                  <c:v>390.05279102169175</c:v>
                </c:pt>
                <c:pt idx="41">
                  <c:v>214.10402259915878</c:v>
                </c:pt>
                <c:pt idx="42">
                  <c:v>347.16807485332276</c:v>
                </c:pt>
                <c:pt idx="43">
                  <c:v>386.79329694630127</c:v>
                </c:pt>
                <c:pt idx="44">
                  <c:v>357.96914345608621</c:v>
                </c:pt>
                <c:pt idx="45">
                  <c:v>354.70964938069625</c:v>
                </c:pt>
                <c:pt idx="46">
                  <c:v>337.00612273592975</c:v>
                </c:pt>
                <c:pt idx="47">
                  <c:v>258.1400000000001</c:v>
                </c:pt>
                <c:pt idx="49">
                  <c:v>564.17999999999995</c:v>
                </c:pt>
                <c:pt idx="50">
                  <c:v>319.54000000000002</c:v>
                </c:pt>
                <c:pt idx="51">
                  <c:v>341.9799999999999</c:v>
                </c:pt>
                <c:pt idx="52">
                  <c:v>372.4199999999999</c:v>
                </c:pt>
                <c:pt idx="53">
                  <c:v>339.2</c:v>
                </c:pt>
                <c:pt idx="54">
                  <c:v>372.1</c:v>
                </c:pt>
                <c:pt idx="55">
                  <c:v>317.05</c:v>
                </c:pt>
                <c:pt idx="56">
                  <c:v>402.06</c:v>
                </c:pt>
                <c:pt idx="57">
                  <c:v>406.65000000000009</c:v>
                </c:pt>
                <c:pt idx="58">
                  <c:v>388</c:v>
                </c:pt>
                <c:pt idx="59">
                  <c:v>297</c:v>
                </c:pt>
                <c:pt idx="60">
                  <c:v>348.17</c:v>
                </c:pt>
                <c:pt idx="61">
                  <c:v>337.85</c:v>
                </c:pt>
                <c:pt idx="62">
                  <c:v>272.45</c:v>
                </c:pt>
                <c:pt idx="63">
                  <c:v>286.3</c:v>
                </c:pt>
                <c:pt idx="64">
                  <c:v>302.76</c:v>
                </c:pt>
                <c:pt idx="65">
                  <c:v>234.42000000000004</c:v>
                </c:pt>
                <c:pt idx="66">
                  <c:v>291.17</c:v>
                </c:pt>
                <c:pt idx="67">
                  <c:v>277.63</c:v>
                </c:pt>
                <c:pt idx="68">
                  <c:v>297.22000000000003</c:v>
                </c:pt>
                <c:pt idx="69">
                  <c:v>363</c:v>
                </c:pt>
                <c:pt idx="70">
                  <c:v>265.8</c:v>
                </c:pt>
                <c:pt idx="71">
                  <c:v>230.53</c:v>
                </c:pt>
                <c:pt idx="72">
                  <c:v>353.71</c:v>
                </c:pt>
                <c:pt idx="73">
                  <c:v>333.31</c:v>
                </c:pt>
                <c:pt idx="74">
                  <c:v>360.1400000000001</c:v>
                </c:pt>
                <c:pt idx="75">
                  <c:v>359.63</c:v>
                </c:pt>
                <c:pt idx="76">
                  <c:v>371.45</c:v>
                </c:pt>
                <c:pt idx="77">
                  <c:v>276.67</c:v>
                </c:pt>
                <c:pt idx="78">
                  <c:v>351.84000000000009</c:v>
                </c:pt>
                <c:pt idx="79">
                  <c:v>336.26</c:v>
                </c:pt>
                <c:pt idx="80">
                  <c:v>272.19</c:v>
                </c:pt>
                <c:pt idx="81">
                  <c:v>225.13</c:v>
                </c:pt>
                <c:pt idx="82">
                  <c:v>303.38</c:v>
                </c:pt>
                <c:pt idx="83">
                  <c:v>268</c:v>
                </c:pt>
                <c:pt idx="84" formatCode="#,##0.0">
                  <c:v>321</c:v>
                </c:pt>
                <c:pt idx="85">
                  <c:v>447.25</c:v>
                </c:pt>
                <c:pt idx="86">
                  <c:v>359</c:v>
                </c:pt>
                <c:pt idx="87">
                  <c:v>289</c:v>
                </c:pt>
                <c:pt idx="88">
                  <c:v>308</c:v>
                </c:pt>
                <c:pt idx="89">
                  <c:v>335</c:v>
                </c:pt>
                <c:pt idx="90">
                  <c:v>321.89999999999986</c:v>
                </c:pt>
                <c:pt idx="91">
                  <c:v>279</c:v>
                </c:pt>
                <c:pt idx="92">
                  <c:v>345</c:v>
                </c:pt>
                <c:pt idx="93">
                  <c:v>317</c:v>
                </c:pt>
                <c:pt idx="94">
                  <c:v>252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555555555555568E-2"/>
                  <c:y val="-3.2704401651941391E-2"/>
                </c:manualLayout>
              </c:layout>
              <c:tx>
                <c:strRef>
                  <c:f>'Pak-teh'!$AA$86</c:f>
                  <c:strCache>
                    <c:ptCount val="1"/>
                    <c:pt idx="0">
                      <c:v>437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{8F319464-BD3C-4328-9012-F24626FC1E5D}</c15:txfldGUID>
                      <c15:f>'Pak-teh'!$AA$86</c15:f>
                      <c15:dlblFieldTableCache>
                        <c:ptCount val="1"/>
                        <c:pt idx="0">
                          <c:v>437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andmed'!$Q$4:$Q$99</c:f>
              <c:numCache>
                <c:formatCode>General</c:formatCode>
                <c:ptCount val="96"/>
                <c:pt idx="0">
                  <c:v>931</c:v>
                </c:pt>
                <c:pt idx="1">
                  <c:v>941</c:v>
                </c:pt>
                <c:pt idx="2">
                  <c:v>915</c:v>
                </c:pt>
                <c:pt idx="3">
                  <c:v>913</c:v>
                </c:pt>
                <c:pt idx="4">
                  <c:v>887</c:v>
                </c:pt>
                <c:pt idx="5">
                  <c:v>860</c:v>
                </c:pt>
                <c:pt idx="6">
                  <c:v>854</c:v>
                </c:pt>
                <c:pt idx="7">
                  <c:v>831</c:v>
                </c:pt>
                <c:pt idx="8">
                  <c:v>817</c:v>
                </c:pt>
                <c:pt idx="9">
                  <c:v>769</c:v>
                </c:pt>
                <c:pt idx="10">
                  <c:v>752</c:v>
                </c:pt>
                <c:pt idx="11">
                  <c:v>750</c:v>
                </c:pt>
                <c:pt idx="12">
                  <c:v>744</c:v>
                </c:pt>
                <c:pt idx="13">
                  <c:v>745</c:v>
                </c:pt>
                <c:pt idx="14">
                  <c:v>719</c:v>
                </c:pt>
                <c:pt idx="15">
                  <c:v>727</c:v>
                </c:pt>
                <c:pt idx="16">
                  <c:v>710</c:v>
                </c:pt>
                <c:pt idx="17">
                  <c:v>709</c:v>
                </c:pt>
                <c:pt idx="18">
                  <c:v>685</c:v>
                </c:pt>
                <c:pt idx="19">
                  <c:v>672</c:v>
                </c:pt>
                <c:pt idx="20">
                  <c:v>701</c:v>
                </c:pt>
                <c:pt idx="21">
                  <c:v>695</c:v>
                </c:pt>
                <c:pt idx="22">
                  <c:v>665</c:v>
                </c:pt>
                <c:pt idx="23">
                  <c:v>669</c:v>
                </c:pt>
                <c:pt idx="24">
                  <c:v>706</c:v>
                </c:pt>
                <c:pt idx="25">
                  <c:v>643</c:v>
                </c:pt>
                <c:pt idx="26">
                  <c:v>630</c:v>
                </c:pt>
                <c:pt idx="27">
                  <c:v>638</c:v>
                </c:pt>
                <c:pt idx="28">
                  <c:v>639</c:v>
                </c:pt>
                <c:pt idx="29">
                  <c:v>612</c:v>
                </c:pt>
                <c:pt idx="30">
                  <c:v>599</c:v>
                </c:pt>
                <c:pt idx="31">
                  <c:v>565</c:v>
                </c:pt>
                <c:pt idx="32">
                  <c:v>561</c:v>
                </c:pt>
                <c:pt idx="33">
                  <c:v>565</c:v>
                </c:pt>
                <c:pt idx="34">
                  <c:v>561</c:v>
                </c:pt>
                <c:pt idx="35">
                  <c:v>548</c:v>
                </c:pt>
                <c:pt idx="36">
                  <c:v>563</c:v>
                </c:pt>
                <c:pt idx="37">
                  <c:v>534</c:v>
                </c:pt>
                <c:pt idx="38">
                  <c:v>506</c:v>
                </c:pt>
                <c:pt idx="39">
                  <c:v>503</c:v>
                </c:pt>
                <c:pt idx="40">
                  <c:v>498</c:v>
                </c:pt>
                <c:pt idx="41">
                  <c:v>494</c:v>
                </c:pt>
                <c:pt idx="42">
                  <c:v>495</c:v>
                </c:pt>
                <c:pt idx="43">
                  <c:v>488</c:v>
                </c:pt>
                <c:pt idx="44">
                  <c:v>497</c:v>
                </c:pt>
                <c:pt idx="45">
                  <c:v>479</c:v>
                </c:pt>
                <c:pt idx="46">
                  <c:v>474</c:v>
                </c:pt>
                <c:pt idx="47">
                  <c:v>480</c:v>
                </c:pt>
                <c:pt idx="48">
                  <c:v>494</c:v>
                </c:pt>
                <c:pt idx="49">
                  <c:v>498</c:v>
                </c:pt>
                <c:pt idx="50">
                  <c:v>487</c:v>
                </c:pt>
                <c:pt idx="51">
                  <c:v>488</c:v>
                </c:pt>
                <c:pt idx="52">
                  <c:v>490</c:v>
                </c:pt>
                <c:pt idx="53">
                  <c:v>483</c:v>
                </c:pt>
                <c:pt idx="54">
                  <c:v>490</c:v>
                </c:pt>
                <c:pt idx="55">
                  <c:v>480</c:v>
                </c:pt>
                <c:pt idx="56">
                  <c:v>459</c:v>
                </c:pt>
                <c:pt idx="57">
                  <c:v>469</c:v>
                </c:pt>
                <c:pt idx="58">
                  <c:v>450</c:v>
                </c:pt>
                <c:pt idx="59">
                  <c:v>452</c:v>
                </c:pt>
                <c:pt idx="60">
                  <c:v>468</c:v>
                </c:pt>
                <c:pt idx="61">
                  <c:v>476</c:v>
                </c:pt>
                <c:pt idx="62">
                  <c:v>466</c:v>
                </c:pt>
                <c:pt idx="63">
                  <c:v>459</c:v>
                </c:pt>
                <c:pt idx="64">
                  <c:v>449</c:v>
                </c:pt>
                <c:pt idx="65">
                  <c:v>454</c:v>
                </c:pt>
                <c:pt idx="66">
                  <c:v>440</c:v>
                </c:pt>
                <c:pt idx="67">
                  <c:v>443</c:v>
                </c:pt>
                <c:pt idx="68">
                  <c:v>446</c:v>
                </c:pt>
                <c:pt idx="69">
                  <c:v>446</c:v>
                </c:pt>
                <c:pt idx="70" formatCode="#,##0">
                  <c:v>445</c:v>
                </c:pt>
                <c:pt idx="71" formatCode="#,##0">
                  <c:v>450</c:v>
                </c:pt>
                <c:pt idx="72" formatCode="#,##0">
                  <c:v>466</c:v>
                </c:pt>
                <c:pt idx="73" formatCode="#,##0">
                  <c:v>447</c:v>
                </c:pt>
                <c:pt idx="74" formatCode="#,##0">
                  <c:v>442</c:v>
                </c:pt>
                <c:pt idx="75" formatCode="#,##0">
                  <c:v>450</c:v>
                </c:pt>
                <c:pt idx="76" formatCode="#,##0">
                  <c:v>428</c:v>
                </c:pt>
                <c:pt idx="77" formatCode="#,##0">
                  <c:v>422</c:v>
                </c:pt>
                <c:pt idx="78" formatCode="#,##0">
                  <c:v>410</c:v>
                </c:pt>
                <c:pt idx="79" formatCode="#,##0">
                  <c:v>423</c:v>
                </c:pt>
                <c:pt idx="80" formatCode="#,##0">
                  <c:v>418</c:v>
                </c:pt>
                <c:pt idx="81" formatCode="#,##0">
                  <c:v>418</c:v>
                </c:pt>
                <c:pt idx="82" formatCode="#,##0">
                  <c:v>421</c:v>
                </c:pt>
                <c:pt idx="83" formatCode="#,##0">
                  <c:v>426</c:v>
                </c:pt>
                <c:pt idx="84" formatCode="#,##0">
                  <c:v>435</c:v>
                </c:pt>
                <c:pt idx="85" formatCode="#,##0">
                  <c:v>435</c:v>
                </c:pt>
                <c:pt idx="86" formatCode="#,##0">
                  <c:v>438</c:v>
                </c:pt>
                <c:pt idx="87" formatCode="#,##0">
                  <c:v>444</c:v>
                </c:pt>
                <c:pt idx="88" formatCode="#,##0">
                  <c:v>441</c:v>
                </c:pt>
                <c:pt idx="89" formatCode="#,##0">
                  <c:v>432</c:v>
                </c:pt>
                <c:pt idx="90" formatCode="#,##0">
                  <c:v>424</c:v>
                </c:pt>
                <c:pt idx="91" formatCode="#,##0">
                  <c:v>424</c:v>
                </c:pt>
                <c:pt idx="92" formatCode="#,##0">
                  <c:v>432</c:v>
                </c:pt>
                <c:pt idx="93" formatCode="#,##0">
                  <c:v>424</c:v>
                </c:pt>
                <c:pt idx="94" formatCode="#,##0">
                  <c:v>437</c:v>
                </c:pt>
              </c:numCache>
            </c:numRef>
          </c:val>
        </c:ser>
        <c:marker val="1"/>
        <c:axId val="58184064"/>
        <c:axId val="58185600"/>
      </c:lineChart>
      <c:catAx>
        <c:axId val="58176256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177792"/>
        <c:crosses val="autoZero"/>
        <c:auto val="1"/>
        <c:lblAlgn val="ctr"/>
        <c:lblOffset val="100"/>
        <c:tickLblSkip val="3"/>
        <c:tickMarkSkip val="1"/>
      </c:catAx>
      <c:valAx>
        <c:axId val="58177792"/>
        <c:scaling>
          <c:orientation val="minMax"/>
          <c:max val="7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3556215309151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176256"/>
        <c:crosses val="autoZero"/>
        <c:crossBetween val="between"/>
        <c:majorUnit val="100"/>
        <c:minorUnit val="100"/>
      </c:valAx>
      <c:catAx>
        <c:axId val="58184064"/>
        <c:scaling>
          <c:orientation val="minMax"/>
        </c:scaling>
        <c:delete val="1"/>
        <c:axPos val="b"/>
        <c:tickLblPos val="none"/>
        <c:crossAx val="58185600"/>
        <c:crosses val="autoZero"/>
        <c:auto val="1"/>
        <c:lblAlgn val="ctr"/>
        <c:lblOffset val="100"/>
      </c:catAx>
      <c:valAx>
        <c:axId val="58185600"/>
        <c:scaling>
          <c:orientation val="minMax"/>
          <c:max val="10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84081467043"/>
              <c:y val="0.3964111699152362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184064"/>
        <c:crosses val="max"/>
        <c:crossBetween val="between"/>
        <c:majorUnit val="1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4590163934426252"/>
          <c:w val="0.99777530589543939"/>
          <c:h val="5.409836065573771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Kuressaare korteriomandid</a:t>
            </a:r>
          </a:p>
        </c:rich>
      </c:tx>
      <c:layout>
        <c:manualLayout>
          <c:xMode val="edge"/>
          <c:yMode val="edge"/>
          <c:x val="0.28079913815000035"/>
          <c:y val="3.9151671614818639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42846525455221"/>
          <c:y val="0.16530278232405887"/>
          <c:w val="0.72575250836120397"/>
          <c:h val="0.65466448445171865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'pakkum andmed'!$R$4:$R$99</c:f>
              <c:numCache>
                <c:formatCode>General</c:formatCode>
                <c:ptCount val="96"/>
                <c:pt idx="0">
                  <c:v>72</c:v>
                </c:pt>
                <c:pt idx="1">
                  <c:v>63</c:v>
                </c:pt>
                <c:pt idx="2">
                  <c:v>76</c:v>
                </c:pt>
                <c:pt idx="3">
                  <c:v>78</c:v>
                </c:pt>
                <c:pt idx="4">
                  <c:v>77</c:v>
                </c:pt>
                <c:pt idx="5">
                  <c:v>78</c:v>
                </c:pt>
                <c:pt idx="6">
                  <c:v>80</c:v>
                </c:pt>
                <c:pt idx="7">
                  <c:v>76</c:v>
                </c:pt>
                <c:pt idx="8">
                  <c:v>86</c:v>
                </c:pt>
                <c:pt idx="9">
                  <c:v>112</c:v>
                </c:pt>
                <c:pt idx="10">
                  <c:v>123</c:v>
                </c:pt>
                <c:pt idx="11">
                  <c:v>118</c:v>
                </c:pt>
                <c:pt idx="12">
                  <c:v>124</c:v>
                </c:pt>
                <c:pt idx="13">
                  <c:v>164</c:v>
                </c:pt>
                <c:pt idx="14">
                  <c:v>151</c:v>
                </c:pt>
                <c:pt idx="15">
                  <c:v>157</c:v>
                </c:pt>
                <c:pt idx="16">
                  <c:v>183</c:v>
                </c:pt>
                <c:pt idx="17">
                  <c:v>158</c:v>
                </c:pt>
                <c:pt idx="18">
                  <c:v>169</c:v>
                </c:pt>
                <c:pt idx="19">
                  <c:v>176</c:v>
                </c:pt>
                <c:pt idx="20">
                  <c:v>172</c:v>
                </c:pt>
                <c:pt idx="21">
                  <c:v>215</c:v>
                </c:pt>
                <c:pt idx="22">
                  <c:v>173</c:v>
                </c:pt>
                <c:pt idx="23">
                  <c:v>156</c:v>
                </c:pt>
                <c:pt idx="24">
                  <c:v>170</c:v>
                </c:pt>
                <c:pt idx="25">
                  <c:v>148</c:v>
                </c:pt>
                <c:pt idx="26">
                  <c:v>155</c:v>
                </c:pt>
                <c:pt idx="27">
                  <c:v>153</c:v>
                </c:pt>
                <c:pt idx="28">
                  <c:v>146</c:v>
                </c:pt>
                <c:pt idx="29">
                  <c:v>150</c:v>
                </c:pt>
                <c:pt idx="30">
                  <c:v>151</c:v>
                </c:pt>
                <c:pt idx="31">
                  <c:v>164</c:v>
                </c:pt>
                <c:pt idx="32">
                  <c:v>142</c:v>
                </c:pt>
                <c:pt idx="33">
                  <c:v>145</c:v>
                </c:pt>
                <c:pt idx="34">
                  <c:v>152</c:v>
                </c:pt>
                <c:pt idx="35">
                  <c:v>137</c:v>
                </c:pt>
                <c:pt idx="36">
                  <c:v>152</c:v>
                </c:pt>
                <c:pt idx="37">
                  <c:v>127</c:v>
                </c:pt>
                <c:pt idx="38">
                  <c:v>155</c:v>
                </c:pt>
                <c:pt idx="39">
                  <c:v>147</c:v>
                </c:pt>
                <c:pt idx="40">
                  <c:v>150</c:v>
                </c:pt>
                <c:pt idx="41">
                  <c:v>153</c:v>
                </c:pt>
                <c:pt idx="42">
                  <c:v>158</c:v>
                </c:pt>
                <c:pt idx="43">
                  <c:v>160</c:v>
                </c:pt>
                <c:pt idx="44">
                  <c:v>155</c:v>
                </c:pt>
                <c:pt idx="45">
                  <c:v>160</c:v>
                </c:pt>
                <c:pt idx="46">
                  <c:v>155</c:v>
                </c:pt>
                <c:pt idx="47">
                  <c:v>159</c:v>
                </c:pt>
                <c:pt idx="48">
                  <c:v>115</c:v>
                </c:pt>
                <c:pt idx="49">
                  <c:v>112</c:v>
                </c:pt>
                <c:pt idx="50">
                  <c:v>126</c:v>
                </c:pt>
                <c:pt idx="51">
                  <c:v>125</c:v>
                </c:pt>
                <c:pt idx="52">
                  <c:v>143</c:v>
                </c:pt>
                <c:pt idx="53">
                  <c:v>152</c:v>
                </c:pt>
                <c:pt idx="54">
                  <c:v>151</c:v>
                </c:pt>
                <c:pt idx="55">
                  <c:v>189</c:v>
                </c:pt>
                <c:pt idx="56">
                  <c:v>169</c:v>
                </c:pt>
                <c:pt idx="57">
                  <c:v>167</c:v>
                </c:pt>
                <c:pt idx="58">
                  <c:v>162</c:v>
                </c:pt>
                <c:pt idx="59">
                  <c:v>154</c:v>
                </c:pt>
                <c:pt idx="60">
                  <c:v>154</c:v>
                </c:pt>
                <c:pt idx="61">
                  <c:v>154</c:v>
                </c:pt>
                <c:pt idx="62">
                  <c:v>141</c:v>
                </c:pt>
                <c:pt idx="63">
                  <c:v>150</c:v>
                </c:pt>
                <c:pt idx="64">
                  <c:v>138</c:v>
                </c:pt>
                <c:pt idx="65">
                  <c:v>138</c:v>
                </c:pt>
                <c:pt idx="66">
                  <c:v>136</c:v>
                </c:pt>
                <c:pt idx="67">
                  <c:v>151</c:v>
                </c:pt>
                <c:pt idx="68">
                  <c:v>150</c:v>
                </c:pt>
                <c:pt idx="69">
                  <c:v>150</c:v>
                </c:pt>
                <c:pt idx="70" formatCode="#,##0">
                  <c:v>151</c:v>
                </c:pt>
                <c:pt idx="71" formatCode="#,##0">
                  <c:v>144</c:v>
                </c:pt>
                <c:pt idx="72" formatCode="#,##0">
                  <c:v>144</c:v>
                </c:pt>
                <c:pt idx="73" formatCode="#,##0">
                  <c:v>142</c:v>
                </c:pt>
                <c:pt idx="74" formatCode="#,##0">
                  <c:v>148</c:v>
                </c:pt>
                <c:pt idx="75" formatCode="#,##0">
                  <c:v>134</c:v>
                </c:pt>
                <c:pt idx="76" formatCode="#,##0">
                  <c:v>178</c:v>
                </c:pt>
                <c:pt idx="77" formatCode="#,##0">
                  <c:v>226</c:v>
                </c:pt>
                <c:pt idx="78" formatCode="#,##0">
                  <c:v>142</c:v>
                </c:pt>
                <c:pt idx="79" formatCode="#,##0">
                  <c:v>139</c:v>
                </c:pt>
                <c:pt idx="80" formatCode="#,##0">
                  <c:v>141</c:v>
                </c:pt>
                <c:pt idx="81" formatCode="#,##0">
                  <c:v>130</c:v>
                </c:pt>
                <c:pt idx="82" formatCode="#,##0">
                  <c:v>167</c:v>
                </c:pt>
                <c:pt idx="83" formatCode="#,##0">
                  <c:v>190</c:v>
                </c:pt>
                <c:pt idx="84" formatCode="#,##0">
                  <c:v>202</c:v>
                </c:pt>
                <c:pt idx="85" formatCode="#,##0">
                  <c:v>165</c:v>
                </c:pt>
                <c:pt idx="86" formatCode="#,##0">
                  <c:v>127</c:v>
                </c:pt>
                <c:pt idx="87" formatCode="#,##0">
                  <c:v>120</c:v>
                </c:pt>
                <c:pt idx="88" formatCode="#,##0">
                  <c:v>144</c:v>
                </c:pt>
                <c:pt idx="89" formatCode="#,##0">
                  <c:v>147</c:v>
                </c:pt>
                <c:pt idx="90" formatCode="#,##0">
                  <c:v>141</c:v>
                </c:pt>
                <c:pt idx="91" formatCode="#,##0">
                  <c:v>132</c:v>
                </c:pt>
                <c:pt idx="92" formatCode="#,##0">
                  <c:v>144</c:v>
                </c:pt>
                <c:pt idx="93" formatCode="#,##0">
                  <c:v>143</c:v>
                </c:pt>
                <c:pt idx="94" formatCode="#,##0">
                  <c:v>149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andmed!$A$47:$A$142</c:f>
              <c:strCache>
                <c:ptCount val="96"/>
                <c:pt idx="0">
                  <c:v>1.2007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2.2010</c:v>
                </c:pt>
                <c:pt idx="38">
                  <c:v>3.2010</c:v>
                </c:pt>
                <c:pt idx="39">
                  <c:v>4.2010</c:v>
                </c:pt>
                <c:pt idx="40">
                  <c:v>5.2010</c:v>
                </c:pt>
                <c:pt idx="41">
                  <c:v>6.2010</c:v>
                </c:pt>
                <c:pt idx="42">
                  <c:v>7.2010</c:v>
                </c:pt>
                <c:pt idx="43">
                  <c:v>8.2010</c:v>
                </c:pt>
                <c:pt idx="44">
                  <c:v>9.2010</c:v>
                </c:pt>
                <c:pt idx="45">
                  <c:v>10.2010</c:v>
                </c:pt>
                <c:pt idx="46">
                  <c:v>11.2010</c:v>
                </c:pt>
                <c:pt idx="47">
                  <c:v>12.2010</c:v>
                </c:pt>
                <c:pt idx="48">
                  <c:v>1.2011</c:v>
                </c:pt>
                <c:pt idx="49">
                  <c:v>2.2011</c:v>
                </c:pt>
                <c:pt idx="50">
                  <c:v>3.2011</c:v>
                </c:pt>
                <c:pt idx="51">
                  <c:v>4.2011</c:v>
                </c:pt>
                <c:pt idx="52">
                  <c:v>5.2011</c:v>
                </c:pt>
                <c:pt idx="53">
                  <c:v>6.2011</c:v>
                </c:pt>
                <c:pt idx="54">
                  <c:v>7.2011</c:v>
                </c:pt>
                <c:pt idx="55">
                  <c:v>8.2011</c:v>
                </c:pt>
                <c:pt idx="56">
                  <c:v>9.2011</c:v>
                </c:pt>
                <c:pt idx="57">
                  <c:v>10.2011</c:v>
                </c:pt>
                <c:pt idx="58">
                  <c:v>11.2011</c:v>
                </c:pt>
                <c:pt idx="59">
                  <c:v>12.2011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andmed!$AM$47:$AM$142</c:f>
              <c:numCache>
                <c:formatCode>#,##0</c:formatCode>
                <c:ptCount val="96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19</c:v>
                </c:pt>
                <c:pt idx="6">
                  <c:v>17</c:v>
                </c:pt>
                <c:pt idx="7">
                  <c:v>18</c:v>
                </c:pt>
                <c:pt idx="8">
                  <c:v>13</c:v>
                </c:pt>
                <c:pt idx="9">
                  <c:v>18</c:v>
                </c:pt>
                <c:pt idx="10">
                  <c:v>12</c:v>
                </c:pt>
                <c:pt idx="11">
                  <c:v>9</c:v>
                </c:pt>
                <c:pt idx="12">
                  <c:v>13</c:v>
                </c:pt>
                <c:pt idx="13">
                  <c:v>36</c:v>
                </c:pt>
                <c:pt idx="14">
                  <c:v>21</c:v>
                </c:pt>
                <c:pt idx="15">
                  <c:v>12</c:v>
                </c:pt>
                <c:pt idx="16">
                  <c:v>15</c:v>
                </c:pt>
                <c:pt idx="17">
                  <c:v>18</c:v>
                </c:pt>
                <c:pt idx="18">
                  <c:v>17</c:v>
                </c:pt>
                <c:pt idx="19">
                  <c:v>11</c:v>
                </c:pt>
                <c:pt idx="20">
                  <c:v>9</c:v>
                </c:pt>
                <c:pt idx="21">
                  <c:v>8</c:v>
                </c:pt>
                <c:pt idx="22">
                  <c:v>8</c:v>
                </c:pt>
                <c:pt idx="23">
                  <c:v>3</c:v>
                </c:pt>
                <c:pt idx="24">
                  <c:v>5</c:v>
                </c:pt>
                <c:pt idx="25">
                  <c:v>6</c:v>
                </c:pt>
                <c:pt idx="26">
                  <c:v>6</c:v>
                </c:pt>
                <c:pt idx="27">
                  <c:v>21</c:v>
                </c:pt>
                <c:pt idx="28">
                  <c:v>9</c:v>
                </c:pt>
                <c:pt idx="29">
                  <c:v>11</c:v>
                </c:pt>
                <c:pt idx="30">
                  <c:v>4</c:v>
                </c:pt>
                <c:pt idx="31">
                  <c:v>6</c:v>
                </c:pt>
                <c:pt idx="32">
                  <c:v>6</c:v>
                </c:pt>
                <c:pt idx="33">
                  <c:v>9</c:v>
                </c:pt>
                <c:pt idx="34">
                  <c:v>12</c:v>
                </c:pt>
                <c:pt idx="35">
                  <c:v>7</c:v>
                </c:pt>
                <c:pt idx="36">
                  <c:v>7</c:v>
                </c:pt>
                <c:pt idx="37">
                  <c:v>12</c:v>
                </c:pt>
                <c:pt idx="38">
                  <c:v>9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4</c:v>
                </c:pt>
                <c:pt idx="43">
                  <c:v>8</c:v>
                </c:pt>
                <c:pt idx="44">
                  <c:v>8</c:v>
                </c:pt>
                <c:pt idx="45">
                  <c:v>10</c:v>
                </c:pt>
                <c:pt idx="46">
                  <c:v>8</c:v>
                </c:pt>
                <c:pt idx="47">
                  <c:v>10</c:v>
                </c:pt>
                <c:pt idx="48">
                  <c:v>6</c:v>
                </c:pt>
                <c:pt idx="49">
                  <c:v>8</c:v>
                </c:pt>
                <c:pt idx="50">
                  <c:v>15</c:v>
                </c:pt>
                <c:pt idx="51">
                  <c:v>7</c:v>
                </c:pt>
                <c:pt idx="52">
                  <c:v>14</c:v>
                </c:pt>
                <c:pt idx="53">
                  <c:v>10</c:v>
                </c:pt>
                <c:pt idx="54">
                  <c:v>15</c:v>
                </c:pt>
                <c:pt idx="55">
                  <c:v>7</c:v>
                </c:pt>
                <c:pt idx="56">
                  <c:v>12</c:v>
                </c:pt>
                <c:pt idx="57">
                  <c:v>10</c:v>
                </c:pt>
                <c:pt idx="58">
                  <c:v>9</c:v>
                </c:pt>
                <c:pt idx="59">
                  <c:v>14</c:v>
                </c:pt>
                <c:pt idx="60">
                  <c:v>6</c:v>
                </c:pt>
                <c:pt idx="61">
                  <c:v>6</c:v>
                </c:pt>
                <c:pt idx="62">
                  <c:v>10</c:v>
                </c:pt>
                <c:pt idx="63">
                  <c:v>13</c:v>
                </c:pt>
                <c:pt idx="64">
                  <c:v>11</c:v>
                </c:pt>
                <c:pt idx="65">
                  <c:v>12</c:v>
                </c:pt>
                <c:pt idx="66">
                  <c:v>13</c:v>
                </c:pt>
                <c:pt idx="67">
                  <c:v>22</c:v>
                </c:pt>
                <c:pt idx="68">
                  <c:v>8</c:v>
                </c:pt>
                <c:pt idx="69">
                  <c:v>3</c:v>
                </c:pt>
                <c:pt idx="70">
                  <c:v>9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9</c:v>
                </c:pt>
                <c:pt idx="75">
                  <c:v>6</c:v>
                </c:pt>
                <c:pt idx="76">
                  <c:v>7</c:v>
                </c:pt>
                <c:pt idx="77">
                  <c:v>13</c:v>
                </c:pt>
                <c:pt idx="78">
                  <c:v>3</c:v>
                </c:pt>
                <c:pt idx="79">
                  <c:v>8</c:v>
                </c:pt>
                <c:pt idx="80">
                  <c:v>13</c:v>
                </c:pt>
                <c:pt idx="81">
                  <c:v>20</c:v>
                </c:pt>
                <c:pt idx="82">
                  <c:v>13</c:v>
                </c:pt>
                <c:pt idx="83">
                  <c:v>10</c:v>
                </c:pt>
                <c:pt idx="84">
                  <c:v>15</c:v>
                </c:pt>
                <c:pt idx="85">
                  <c:v>10</c:v>
                </c:pt>
                <c:pt idx="86">
                  <c:v>10</c:v>
                </c:pt>
                <c:pt idx="87">
                  <c:v>8</c:v>
                </c:pt>
                <c:pt idx="88">
                  <c:v>7</c:v>
                </c:pt>
                <c:pt idx="89">
                  <c:v>17</c:v>
                </c:pt>
                <c:pt idx="90">
                  <c:v>16</c:v>
                </c:pt>
                <c:pt idx="91">
                  <c:v>7</c:v>
                </c:pt>
                <c:pt idx="92">
                  <c:v>13</c:v>
                </c:pt>
                <c:pt idx="93">
                  <c:v>12</c:v>
                </c:pt>
                <c:pt idx="94">
                  <c:v>6</c:v>
                </c:pt>
              </c:numCache>
            </c:numRef>
          </c:val>
        </c:ser>
        <c:overlap val="100"/>
        <c:axId val="58240000"/>
        <c:axId val="58254080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8518518518518535E-2"/>
                  <c:y val="-1.9622640991164841E-2"/>
                </c:manualLayout>
              </c:layout>
              <c:tx>
                <c:strRef>
                  <c:f>'Pak-teh'!$AC$86</c:f>
                  <c:strCache>
                    <c:ptCount val="1"/>
                    <c:pt idx="0">
                      <c:v>693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{C34BE1CC-B06C-4434-9B78-5DF0968270A7}</c15:txfldGUID>
                      <c15:f>'Pak-teh'!$AC$86</c15:f>
                      <c15:dlblFieldTableCache>
                        <c:ptCount val="1"/>
                        <c:pt idx="0">
                          <c:v>693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andmed!$AN$47:$AN$142</c:f>
              <c:numCache>
                <c:formatCode>#,##0</c:formatCode>
                <c:ptCount val="96"/>
                <c:pt idx="0">
                  <c:v>876.10087814605129</c:v>
                </c:pt>
                <c:pt idx="1">
                  <c:v>892.14270192885363</c:v>
                </c:pt>
                <c:pt idx="2">
                  <c:v>995.16827937059838</c:v>
                </c:pt>
                <c:pt idx="3">
                  <c:v>1004.4993800570096</c:v>
                </c:pt>
                <c:pt idx="4">
                  <c:v>1100.9420576994364</c:v>
                </c:pt>
                <c:pt idx="5">
                  <c:v>979.76557207316637</c:v>
                </c:pt>
                <c:pt idx="6">
                  <c:v>947.29845461633874</c:v>
                </c:pt>
                <c:pt idx="7">
                  <c:v>857.37476512469163</c:v>
                </c:pt>
                <c:pt idx="8">
                  <c:v>929.01972313473846</c:v>
                </c:pt>
                <c:pt idx="9">
                  <c:v>1022.2029067017754</c:v>
                </c:pt>
                <c:pt idx="10">
                  <c:v>1035.2408830033362</c:v>
                </c:pt>
                <c:pt idx="11">
                  <c:v>882.55595464829423</c:v>
                </c:pt>
                <c:pt idx="12">
                  <c:v>933.36571523525856</c:v>
                </c:pt>
                <c:pt idx="13">
                  <c:v>818.13301292293534</c:v>
                </c:pt>
                <c:pt idx="14">
                  <c:v>983.9198292280754</c:v>
                </c:pt>
                <c:pt idx="15">
                  <c:v>976.05869645801658</c:v>
                </c:pt>
                <c:pt idx="16">
                  <c:v>1144.657625298787</c:v>
                </c:pt>
                <c:pt idx="17">
                  <c:v>1047.7036544680639</c:v>
                </c:pt>
                <c:pt idx="18">
                  <c:v>948.38495264146843</c:v>
                </c:pt>
                <c:pt idx="19">
                  <c:v>849.00233916633681</c:v>
                </c:pt>
                <c:pt idx="20">
                  <c:v>834.17483670573802</c:v>
                </c:pt>
                <c:pt idx="21">
                  <c:v>826.82499712397566</c:v>
                </c:pt>
                <c:pt idx="22">
                  <c:v>906.07544130993324</c:v>
                </c:pt>
                <c:pt idx="24">
                  <c:v>569.45278846522547</c:v>
                </c:pt>
                <c:pt idx="25">
                  <c:v>588.62628302634459</c:v>
                </c:pt>
                <c:pt idx="26">
                  <c:v>831.87401735840376</c:v>
                </c:pt>
                <c:pt idx="27">
                  <c:v>410.50451855355158</c:v>
                </c:pt>
                <c:pt idx="28">
                  <c:v>649.98146562192426</c:v>
                </c:pt>
                <c:pt idx="29">
                  <c:v>664.48940983983755</c:v>
                </c:pt>
                <c:pt idx="31">
                  <c:v>667.42934567254269</c:v>
                </c:pt>
                <c:pt idx="32">
                  <c:v>554.56137435609037</c:v>
                </c:pt>
                <c:pt idx="33">
                  <c:v>552.7079365485157</c:v>
                </c:pt>
                <c:pt idx="34">
                  <c:v>579.93429882530347</c:v>
                </c:pt>
                <c:pt idx="35">
                  <c:v>346.40113507087779</c:v>
                </c:pt>
                <c:pt idx="36">
                  <c:v>754.28527603441012</c:v>
                </c:pt>
                <c:pt idx="37">
                  <c:v>522.47772679048467</c:v>
                </c:pt>
                <c:pt idx="38">
                  <c:v>526.56807229685705</c:v>
                </c:pt>
                <c:pt idx="39">
                  <c:v>634.77049327010388</c:v>
                </c:pt>
                <c:pt idx="40">
                  <c:v>614.57441233239194</c:v>
                </c:pt>
                <c:pt idx="41">
                  <c:v>730.51014277862305</c:v>
                </c:pt>
                <c:pt idx="43">
                  <c:v>672.67010085258153</c:v>
                </c:pt>
                <c:pt idx="44">
                  <c:v>547.14762312579046</c:v>
                </c:pt>
                <c:pt idx="45">
                  <c:v>579.55082893408144</c:v>
                </c:pt>
                <c:pt idx="46">
                  <c:v>559.99386448174039</c:v>
                </c:pt>
                <c:pt idx="47">
                  <c:v>624.52</c:v>
                </c:pt>
                <c:pt idx="48">
                  <c:v>653.54</c:v>
                </c:pt>
                <c:pt idx="49">
                  <c:v>604.64</c:v>
                </c:pt>
                <c:pt idx="50">
                  <c:v>624.75</c:v>
                </c:pt>
                <c:pt idx="51">
                  <c:v>595.27000000000021</c:v>
                </c:pt>
                <c:pt idx="52">
                  <c:v>598.72</c:v>
                </c:pt>
                <c:pt idx="53">
                  <c:v>563.16</c:v>
                </c:pt>
                <c:pt idx="54">
                  <c:v>645.5</c:v>
                </c:pt>
                <c:pt idx="55">
                  <c:v>676.61</c:v>
                </c:pt>
                <c:pt idx="56">
                  <c:v>650.92999999999972</c:v>
                </c:pt>
                <c:pt idx="57">
                  <c:v>630.4</c:v>
                </c:pt>
                <c:pt idx="58">
                  <c:v>682.74</c:v>
                </c:pt>
                <c:pt idx="59">
                  <c:v>603</c:v>
                </c:pt>
                <c:pt idx="60">
                  <c:v>647.82999999999981</c:v>
                </c:pt>
                <c:pt idx="61">
                  <c:v>681.4</c:v>
                </c:pt>
                <c:pt idx="62">
                  <c:v>609.54999999999973</c:v>
                </c:pt>
                <c:pt idx="63">
                  <c:v>669.87</c:v>
                </c:pt>
                <c:pt idx="64">
                  <c:v>719.7800000000002</c:v>
                </c:pt>
                <c:pt idx="65">
                  <c:v>731.24</c:v>
                </c:pt>
                <c:pt idx="66">
                  <c:v>597.52</c:v>
                </c:pt>
                <c:pt idx="67">
                  <c:v>664</c:v>
                </c:pt>
                <c:pt idx="68">
                  <c:v>641.76</c:v>
                </c:pt>
                <c:pt idx="70">
                  <c:v>817.68000000000018</c:v>
                </c:pt>
                <c:pt idx="71">
                  <c:v>612.91999999999996</c:v>
                </c:pt>
                <c:pt idx="72">
                  <c:v>670.93</c:v>
                </c:pt>
                <c:pt idx="73">
                  <c:v>654.91</c:v>
                </c:pt>
                <c:pt idx="74">
                  <c:v>792.17000000000019</c:v>
                </c:pt>
                <c:pt idx="75">
                  <c:v>784.16</c:v>
                </c:pt>
                <c:pt idx="76">
                  <c:v>691.47</c:v>
                </c:pt>
                <c:pt idx="77">
                  <c:v>595.70000000000005</c:v>
                </c:pt>
                <c:pt idx="79">
                  <c:v>632.76</c:v>
                </c:pt>
                <c:pt idx="80">
                  <c:v>664.55</c:v>
                </c:pt>
                <c:pt idx="81">
                  <c:v>676</c:v>
                </c:pt>
                <c:pt idx="82">
                  <c:v>637</c:v>
                </c:pt>
                <c:pt idx="83">
                  <c:v>658</c:v>
                </c:pt>
                <c:pt idx="84" formatCode="#,##0.0">
                  <c:v>665</c:v>
                </c:pt>
                <c:pt idx="85">
                  <c:v>598.4</c:v>
                </c:pt>
                <c:pt idx="86">
                  <c:v>639</c:v>
                </c:pt>
                <c:pt idx="87">
                  <c:v>712</c:v>
                </c:pt>
                <c:pt idx="88">
                  <c:v>614</c:v>
                </c:pt>
                <c:pt idx="89">
                  <c:v>572</c:v>
                </c:pt>
                <c:pt idx="90">
                  <c:v>652</c:v>
                </c:pt>
                <c:pt idx="91">
                  <c:v>621</c:v>
                </c:pt>
                <c:pt idx="92">
                  <c:v>580</c:v>
                </c:pt>
                <c:pt idx="93">
                  <c:v>736</c:v>
                </c:pt>
                <c:pt idx="94">
                  <c:v>693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8518518518518535E-2"/>
                  <c:y val="-3.4884695095404192E-2"/>
                </c:manualLayout>
              </c:layout>
              <c:tx>
                <c:strRef>
                  <c:f>'Pak-teh'!$AD$86</c:f>
                  <c:strCache>
                    <c:ptCount val="1"/>
                    <c:pt idx="0">
                      <c:v>911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{3610EF91-2687-4CC0-9D95-E9EDD889D245}</c15:txfldGUID>
                      <c15:f>'Pak-teh'!$AD$86</c15:f>
                      <c15:dlblFieldTableCache>
                        <c:ptCount val="1"/>
                        <c:pt idx="0">
                          <c:v>911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andmed'!$S$4:$S$99</c:f>
              <c:numCache>
                <c:formatCode>General</c:formatCode>
                <c:ptCount val="96"/>
                <c:pt idx="0">
                  <c:v>1082</c:v>
                </c:pt>
                <c:pt idx="1">
                  <c:v>1066</c:v>
                </c:pt>
                <c:pt idx="2">
                  <c:v>1081</c:v>
                </c:pt>
                <c:pt idx="3">
                  <c:v>1081</c:v>
                </c:pt>
                <c:pt idx="4">
                  <c:v>1055</c:v>
                </c:pt>
                <c:pt idx="5">
                  <c:v>1049</c:v>
                </c:pt>
                <c:pt idx="6">
                  <c:v>1048</c:v>
                </c:pt>
                <c:pt idx="7">
                  <c:v>1059</c:v>
                </c:pt>
                <c:pt idx="8">
                  <c:v>1152</c:v>
                </c:pt>
                <c:pt idx="9">
                  <c:v>1183</c:v>
                </c:pt>
                <c:pt idx="10">
                  <c:v>1160</c:v>
                </c:pt>
                <c:pt idx="11">
                  <c:v>1159</c:v>
                </c:pt>
                <c:pt idx="12">
                  <c:v>1134</c:v>
                </c:pt>
                <c:pt idx="13">
                  <c:v>1130</c:v>
                </c:pt>
                <c:pt idx="14">
                  <c:v>1142</c:v>
                </c:pt>
                <c:pt idx="15">
                  <c:v>1134</c:v>
                </c:pt>
                <c:pt idx="16">
                  <c:v>1154</c:v>
                </c:pt>
                <c:pt idx="17">
                  <c:v>1124</c:v>
                </c:pt>
                <c:pt idx="18">
                  <c:v>1110</c:v>
                </c:pt>
                <c:pt idx="19">
                  <c:v>1137</c:v>
                </c:pt>
                <c:pt idx="20">
                  <c:v>1095</c:v>
                </c:pt>
                <c:pt idx="21">
                  <c:v>1097</c:v>
                </c:pt>
                <c:pt idx="22">
                  <c:v>1064</c:v>
                </c:pt>
                <c:pt idx="23">
                  <c:v>1022</c:v>
                </c:pt>
                <c:pt idx="24">
                  <c:v>972</c:v>
                </c:pt>
                <c:pt idx="25">
                  <c:v>984</c:v>
                </c:pt>
                <c:pt idx="26">
                  <c:v>965</c:v>
                </c:pt>
                <c:pt idx="27">
                  <c:v>945</c:v>
                </c:pt>
                <c:pt idx="28">
                  <c:v>899</c:v>
                </c:pt>
                <c:pt idx="29">
                  <c:v>870</c:v>
                </c:pt>
                <c:pt idx="30">
                  <c:v>855</c:v>
                </c:pt>
                <c:pt idx="31">
                  <c:v>831</c:v>
                </c:pt>
                <c:pt idx="32">
                  <c:v>796</c:v>
                </c:pt>
                <c:pt idx="33">
                  <c:v>794</c:v>
                </c:pt>
                <c:pt idx="34">
                  <c:v>805</c:v>
                </c:pt>
                <c:pt idx="35">
                  <c:v>800</c:v>
                </c:pt>
                <c:pt idx="36">
                  <c:v>798</c:v>
                </c:pt>
                <c:pt idx="37">
                  <c:v>821</c:v>
                </c:pt>
                <c:pt idx="38">
                  <c:v>938</c:v>
                </c:pt>
                <c:pt idx="39">
                  <c:v>952</c:v>
                </c:pt>
                <c:pt idx="40">
                  <c:v>938</c:v>
                </c:pt>
                <c:pt idx="41">
                  <c:v>921</c:v>
                </c:pt>
                <c:pt idx="42">
                  <c:v>898</c:v>
                </c:pt>
                <c:pt idx="43">
                  <c:v>911</c:v>
                </c:pt>
                <c:pt idx="44">
                  <c:v>908</c:v>
                </c:pt>
                <c:pt idx="45">
                  <c:v>910</c:v>
                </c:pt>
                <c:pt idx="46">
                  <c:v>911</c:v>
                </c:pt>
                <c:pt idx="47">
                  <c:v>911</c:v>
                </c:pt>
                <c:pt idx="48">
                  <c:v>809</c:v>
                </c:pt>
                <c:pt idx="49">
                  <c:v>812</c:v>
                </c:pt>
                <c:pt idx="50">
                  <c:v>789</c:v>
                </c:pt>
                <c:pt idx="51">
                  <c:v>785</c:v>
                </c:pt>
                <c:pt idx="52">
                  <c:v>778</c:v>
                </c:pt>
                <c:pt idx="53">
                  <c:v>787</c:v>
                </c:pt>
                <c:pt idx="54">
                  <c:v>788</c:v>
                </c:pt>
                <c:pt idx="55">
                  <c:v>796</c:v>
                </c:pt>
                <c:pt idx="56">
                  <c:v>796</c:v>
                </c:pt>
                <c:pt idx="57">
                  <c:v>779</c:v>
                </c:pt>
                <c:pt idx="58">
                  <c:v>780</c:v>
                </c:pt>
                <c:pt idx="59">
                  <c:v>784</c:v>
                </c:pt>
                <c:pt idx="60">
                  <c:v>785</c:v>
                </c:pt>
                <c:pt idx="61">
                  <c:v>784</c:v>
                </c:pt>
                <c:pt idx="62">
                  <c:v>789</c:v>
                </c:pt>
                <c:pt idx="63">
                  <c:v>784</c:v>
                </c:pt>
                <c:pt idx="64">
                  <c:v>777</c:v>
                </c:pt>
                <c:pt idx="65">
                  <c:v>810</c:v>
                </c:pt>
                <c:pt idx="66">
                  <c:v>821</c:v>
                </c:pt>
                <c:pt idx="67">
                  <c:v>874</c:v>
                </c:pt>
                <c:pt idx="68">
                  <c:v>877</c:v>
                </c:pt>
                <c:pt idx="69">
                  <c:v>877</c:v>
                </c:pt>
                <c:pt idx="70" formatCode="#,##0">
                  <c:v>869</c:v>
                </c:pt>
                <c:pt idx="71" formatCode="#,##0">
                  <c:v>858</c:v>
                </c:pt>
                <c:pt idx="72" formatCode="#,##0">
                  <c:v>857</c:v>
                </c:pt>
                <c:pt idx="73" formatCode="#,##0">
                  <c:v>857</c:v>
                </c:pt>
                <c:pt idx="74" formatCode="#,##0">
                  <c:v>882</c:v>
                </c:pt>
                <c:pt idx="75" formatCode="#,##0">
                  <c:v>867</c:v>
                </c:pt>
                <c:pt idx="76" formatCode="#,##0">
                  <c:v>868</c:v>
                </c:pt>
                <c:pt idx="77" formatCode="#,##0">
                  <c:v>869</c:v>
                </c:pt>
                <c:pt idx="78" formatCode="#,##0">
                  <c:v>842</c:v>
                </c:pt>
                <c:pt idx="79" formatCode="#,##0">
                  <c:v>837</c:v>
                </c:pt>
                <c:pt idx="80" formatCode="#,##0">
                  <c:v>837</c:v>
                </c:pt>
                <c:pt idx="81" formatCode="#,##0">
                  <c:v>831</c:v>
                </c:pt>
                <c:pt idx="82" formatCode="#,##0">
                  <c:v>857</c:v>
                </c:pt>
                <c:pt idx="83" formatCode="#,##0">
                  <c:v>878</c:v>
                </c:pt>
                <c:pt idx="84" formatCode="#,##0">
                  <c:v>878</c:v>
                </c:pt>
                <c:pt idx="85" formatCode="#,##0">
                  <c:v>874</c:v>
                </c:pt>
                <c:pt idx="86" formatCode="#,##0">
                  <c:v>850</c:v>
                </c:pt>
                <c:pt idx="87" formatCode="#,##0">
                  <c:v>847</c:v>
                </c:pt>
                <c:pt idx="88" formatCode="#,##0">
                  <c:v>865</c:v>
                </c:pt>
                <c:pt idx="89" formatCode="#,##0">
                  <c:v>884</c:v>
                </c:pt>
                <c:pt idx="90" formatCode="#,##0">
                  <c:v>889</c:v>
                </c:pt>
                <c:pt idx="91" formatCode="#,##0">
                  <c:v>892</c:v>
                </c:pt>
                <c:pt idx="92" formatCode="#,##0">
                  <c:v>919</c:v>
                </c:pt>
                <c:pt idx="93" formatCode="#,##0">
                  <c:v>904</c:v>
                </c:pt>
                <c:pt idx="94" formatCode="#,##0">
                  <c:v>911</c:v>
                </c:pt>
              </c:numCache>
            </c:numRef>
          </c:val>
        </c:ser>
        <c:marker val="1"/>
        <c:axId val="58256000"/>
        <c:axId val="58261888"/>
      </c:lineChart>
      <c:catAx>
        <c:axId val="5824000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254080"/>
        <c:crosses val="autoZero"/>
        <c:auto val="1"/>
        <c:lblAlgn val="ctr"/>
        <c:lblOffset val="100"/>
        <c:tickLblSkip val="3"/>
        <c:tickMarkSkip val="1"/>
      </c:catAx>
      <c:valAx>
        <c:axId val="58254080"/>
        <c:scaling>
          <c:orientation val="minMax"/>
          <c:max val="4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19249429886837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240000"/>
        <c:crosses val="autoZero"/>
        <c:crossBetween val="between"/>
        <c:majorUnit val="50"/>
        <c:minorUnit val="50"/>
      </c:valAx>
      <c:catAx>
        <c:axId val="58256000"/>
        <c:scaling>
          <c:orientation val="minMax"/>
        </c:scaling>
        <c:delete val="1"/>
        <c:axPos val="b"/>
        <c:tickLblPos val="none"/>
        <c:crossAx val="58261888"/>
        <c:crosses val="autoZero"/>
        <c:auto val="1"/>
        <c:lblAlgn val="ctr"/>
        <c:lblOffset val="100"/>
      </c:catAx>
      <c:valAx>
        <c:axId val="58261888"/>
        <c:scaling>
          <c:orientation val="minMax"/>
          <c:max val="14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84081467043"/>
              <c:y val="0.380098446710554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256000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4493882091212493E-3"/>
          <c:y val="0.94590163934426252"/>
          <c:w val="0.99110122358175767"/>
          <c:h val="5.409836065573771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Haapsalu korteriomandid</a:t>
            </a:r>
          </a:p>
        </c:rich>
      </c:tx>
      <c:layout>
        <c:manualLayout>
          <c:xMode val="edge"/>
          <c:yMode val="edge"/>
          <c:x val="0.30077654086342664"/>
          <c:y val="3.9151671614818639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036789297658861"/>
          <c:y val="0.15275504637206794"/>
          <c:w val="0.72575250836120397"/>
          <c:h val="0.65302782324059072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andmed!$A$48:$A$142</c:f>
              <c:strCache>
                <c:ptCount val="95"/>
                <c:pt idx="0">
                  <c:v>2.2007</c:v>
                </c:pt>
                <c:pt idx="1">
                  <c:v>3.2007</c:v>
                </c:pt>
                <c:pt idx="2">
                  <c:v>4.2007</c:v>
                </c:pt>
                <c:pt idx="3">
                  <c:v>5.2007</c:v>
                </c:pt>
                <c:pt idx="4">
                  <c:v>6.2007</c:v>
                </c:pt>
                <c:pt idx="5">
                  <c:v>7.2007</c:v>
                </c:pt>
                <c:pt idx="6">
                  <c:v>8.2007</c:v>
                </c:pt>
                <c:pt idx="7">
                  <c:v>9.2007</c:v>
                </c:pt>
                <c:pt idx="8">
                  <c:v>10.2007</c:v>
                </c:pt>
                <c:pt idx="9">
                  <c:v>11.2007</c:v>
                </c:pt>
                <c:pt idx="10">
                  <c:v>12.2007</c:v>
                </c:pt>
                <c:pt idx="11">
                  <c:v>1.2008</c:v>
                </c:pt>
                <c:pt idx="12">
                  <c:v>2.2008</c:v>
                </c:pt>
                <c:pt idx="13">
                  <c:v>3.2008</c:v>
                </c:pt>
                <c:pt idx="14">
                  <c:v>4.2008</c:v>
                </c:pt>
                <c:pt idx="15">
                  <c:v>5.2008</c:v>
                </c:pt>
                <c:pt idx="16">
                  <c:v>6.2008</c:v>
                </c:pt>
                <c:pt idx="17">
                  <c:v>7.2008</c:v>
                </c:pt>
                <c:pt idx="18">
                  <c:v>8.2008</c:v>
                </c:pt>
                <c:pt idx="19">
                  <c:v>9.2008</c:v>
                </c:pt>
                <c:pt idx="20">
                  <c:v>10.2008</c:v>
                </c:pt>
                <c:pt idx="21">
                  <c:v>11.2008</c:v>
                </c:pt>
                <c:pt idx="22">
                  <c:v>12.2008</c:v>
                </c:pt>
                <c:pt idx="23">
                  <c:v>1.2009</c:v>
                </c:pt>
                <c:pt idx="24">
                  <c:v>2.2009</c:v>
                </c:pt>
                <c:pt idx="25">
                  <c:v>3.2009</c:v>
                </c:pt>
                <c:pt idx="26">
                  <c:v>4.2009</c:v>
                </c:pt>
                <c:pt idx="27">
                  <c:v>5.2009</c:v>
                </c:pt>
                <c:pt idx="28">
                  <c:v>6.2009</c:v>
                </c:pt>
                <c:pt idx="29">
                  <c:v>7.2009</c:v>
                </c:pt>
                <c:pt idx="30">
                  <c:v>8.2009</c:v>
                </c:pt>
                <c:pt idx="31">
                  <c:v>9.2009</c:v>
                </c:pt>
                <c:pt idx="32">
                  <c:v>10.2009</c:v>
                </c:pt>
                <c:pt idx="33">
                  <c:v>11.2009</c:v>
                </c:pt>
                <c:pt idx="34">
                  <c:v>12.2009</c:v>
                </c:pt>
                <c:pt idx="35">
                  <c:v>1.2010</c:v>
                </c:pt>
                <c:pt idx="36">
                  <c:v>2.2010</c:v>
                </c:pt>
                <c:pt idx="37">
                  <c:v>3.2010</c:v>
                </c:pt>
                <c:pt idx="38">
                  <c:v>4.2010</c:v>
                </c:pt>
                <c:pt idx="39">
                  <c:v>5.2010</c:v>
                </c:pt>
                <c:pt idx="40">
                  <c:v>6.2010</c:v>
                </c:pt>
                <c:pt idx="41">
                  <c:v>7.2010</c:v>
                </c:pt>
                <c:pt idx="42">
                  <c:v>8.2010</c:v>
                </c:pt>
                <c:pt idx="43">
                  <c:v>9.2010</c:v>
                </c:pt>
                <c:pt idx="44">
                  <c:v>10.2010</c:v>
                </c:pt>
                <c:pt idx="45">
                  <c:v>11.2010</c:v>
                </c:pt>
                <c:pt idx="46">
                  <c:v>12.2010</c:v>
                </c:pt>
                <c:pt idx="47">
                  <c:v>1.2011</c:v>
                </c:pt>
                <c:pt idx="48">
                  <c:v>2.2011</c:v>
                </c:pt>
                <c:pt idx="49">
                  <c:v>3.2011</c:v>
                </c:pt>
                <c:pt idx="50">
                  <c:v>4.2011</c:v>
                </c:pt>
                <c:pt idx="51">
                  <c:v>5.2011</c:v>
                </c:pt>
                <c:pt idx="52">
                  <c:v>6.2011</c:v>
                </c:pt>
                <c:pt idx="53">
                  <c:v>7.2011</c:v>
                </c:pt>
                <c:pt idx="54">
                  <c:v>8.2011</c:v>
                </c:pt>
                <c:pt idx="55">
                  <c:v>9.2011</c:v>
                </c:pt>
                <c:pt idx="56">
                  <c:v>10.2011</c:v>
                </c:pt>
                <c:pt idx="57">
                  <c:v>11.2011</c:v>
                </c:pt>
                <c:pt idx="58">
                  <c:v>12.2011</c:v>
                </c:pt>
                <c:pt idx="59">
                  <c:v>01.2012</c:v>
                </c:pt>
                <c:pt idx="60">
                  <c:v>02.2012</c:v>
                </c:pt>
                <c:pt idx="61">
                  <c:v>03.2012</c:v>
                </c:pt>
                <c:pt idx="62">
                  <c:v>04.2012</c:v>
                </c:pt>
                <c:pt idx="63">
                  <c:v>05.2012</c:v>
                </c:pt>
                <c:pt idx="64">
                  <c:v>06.2012</c:v>
                </c:pt>
                <c:pt idx="65">
                  <c:v>07.2012</c:v>
                </c:pt>
                <c:pt idx="66">
                  <c:v>08.2012</c:v>
                </c:pt>
                <c:pt idx="67">
                  <c:v>09.2012</c:v>
                </c:pt>
                <c:pt idx="68">
                  <c:v>10.2012</c:v>
                </c:pt>
                <c:pt idx="69">
                  <c:v>11.2012</c:v>
                </c:pt>
                <c:pt idx="70">
                  <c:v>12.2012</c:v>
                </c:pt>
                <c:pt idx="71">
                  <c:v>01.2013</c:v>
                </c:pt>
                <c:pt idx="72">
                  <c:v>02.2013</c:v>
                </c:pt>
                <c:pt idx="73">
                  <c:v>03.2013</c:v>
                </c:pt>
                <c:pt idx="74">
                  <c:v>04.2013</c:v>
                </c:pt>
                <c:pt idx="75">
                  <c:v>05.2013</c:v>
                </c:pt>
                <c:pt idx="76">
                  <c:v>06.2013</c:v>
                </c:pt>
                <c:pt idx="77">
                  <c:v>07.2013</c:v>
                </c:pt>
                <c:pt idx="78">
                  <c:v>08.2013</c:v>
                </c:pt>
                <c:pt idx="79">
                  <c:v>09.2013</c:v>
                </c:pt>
                <c:pt idx="80">
                  <c:v>10.2013</c:v>
                </c:pt>
                <c:pt idx="81">
                  <c:v>11.2013</c:v>
                </c:pt>
                <c:pt idx="82">
                  <c:v>12.2013</c:v>
                </c:pt>
                <c:pt idx="83">
                  <c:v>01.2014</c:v>
                </c:pt>
                <c:pt idx="84">
                  <c:v>02.2014</c:v>
                </c:pt>
                <c:pt idx="85">
                  <c:v>03.2014</c:v>
                </c:pt>
                <c:pt idx="86">
                  <c:v>04.2014</c:v>
                </c:pt>
                <c:pt idx="87">
                  <c:v>05.2014</c:v>
                </c:pt>
                <c:pt idx="88">
                  <c:v>06.2014</c:v>
                </c:pt>
                <c:pt idx="89">
                  <c:v>07.2014</c:v>
                </c:pt>
                <c:pt idx="90">
                  <c:v>08.2014</c:v>
                </c:pt>
                <c:pt idx="91">
                  <c:v>09.2014</c:v>
                </c:pt>
                <c:pt idx="92">
                  <c:v>10.2014</c:v>
                </c:pt>
                <c:pt idx="93">
                  <c:v>11.2014</c:v>
                </c:pt>
                <c:pt idx="94">
                  <c:v>12.2014</c:v>
                </c:pt>
              </c:strCache>
            </c:strRef>
          </c:cat>
          <c:val>
            <c:numRef>
              <c:f>'pakkum andmed'!$T$4:$T$99</c:f>
              <c:numCache>
                <c:formatCode>General</c:formatCode>
                <c:ptCount val="96"/>
                <c:pt idx="0">
                  <c:v>62</c:v>
                </c:pt>
                <c:pt idx="1">
                  <c:v>69</c:v>
                </c:pt>
                <c:pt idx="2">
                  <c:v>79</c:v>
                </c:pt>
                <c:pt idx="3">
                  <c:v>90</c:v>
                </c:pt>
                <c:pt idx="4">
                  <c:v>102</c:v>
                </c:pt>
                <c:pt idx="5">
                  <c:v>114</c:v>
                </c:pt>
                <c:pt idx="6">
                  <c:v>141</c:v>
                </c:pt>
                <c:pt idx="7">
                  <c:v>155</c:v>
                </c:pt>
                <c:pt idx="8">
                  <c:v>147</c:v>
                </c:pt>
                <c:pt idx="9">
                  <c:v>163</c:v>
                </c:pt>
                <c:pt idx="10">
                  <c:v>161</c:v>
                </c:pt>
                <c:pt idx="11">
                  <c:v>156</c:v>
                </c:pt>
                <c:pt idx="12">
                  <c:v>176</c:v>
                </c:pt>
                <c:pt idx="13">
                  <c:v>191</c:v>
                </c:pt>
                <c:pt idx="14">
                  <c:v>200</c:v>
                </c:pt>
                <c:pt idx="15">
                  <c:v>237</c:v>
                </c:pt>
                <c:pt idx="16">
                  <c:v>259</c:v>
                </c:pt>
                <c:pt idx="17">
                  <c:v>272</c:v>
                </c:pt>
                <c:pt idx="18">
                  <c:v>275</c:v>
                </c:pt>
                <c:pt idx="19">
                  <c:v>279</c:v>
                </c:pt>
                <c:pt idx="20">
                  <c:v>294</c:v>
                </c:pt>
                <c:pt idx="21">
                  <c:v>290</c:v>
                </c:pt>
                <c:pt idx="22">
                  <c:v>295</c:v>
                </c:pt>
                <c:pt idx="23">
                  <c:v>265</c:v>
                </c:pt>
                <c:pt idx="24">
                  <c:v>293</c:v>
                </c:pt>
                <c:pt idx="25">
                  <c:v>298</c:v>
                </c:pt>
                <c:pt idx="26">
                  <c:v>275</c:v>
                </c:pt>
                <c:pt idx="27">
                  <c:v>283</c:v>
                </c:pt>
                <c:pt idx="28">
                  <c:v>279</c:v>
                </c:pt>
                <c:pt idx="29">
                  <c:v>276</c:v>
                </c:pt>
                <c:pt idx="30">
                  <c:v>274</c:v>
                </c:pt>
                <c:pt idx="31">
                  <c:v>268</c:v>
                </c:pt>
                <c:pt idx="32">
                  <c:v>272</c:v>
                </c:pt>
                <c:pt idx="33">
                  <c:v>266</c:v>
                </c:pt>
                <c:pt idx="34">
                  <c:v>257</c:v>
                </c:pt>
                <c:pt idx="35">
                  <c:v>242</c:v>
                </c:pt>
                <c:pt idx="36">
                  <c:v>260</c:v>
                </c:pt>
                <c:pt idx="37">
                  <c:v>233</c:v>
                </c:pt>
                <c:pt idx="38">
                  <c:v>239</c:v>
                </c:pt>
                <c:pt idx="39">
                  <c:v>231</c:v>
                </c:pt>
                <c:pt idx="40">
                  <c:v>305</c:v>
                </c:pt>
                <c:pt idx="41">
                  <c:v>309</c:v>
                </c:pt>
                <c:pt idx="42">
                  <c:v>279</c:v>
                </c:pt>
                <c:pt idx="43">
                  <c:v>270</c:v>
                </c:pt>
                <c:pt idx="44">
                  <c:v>301</c:v>
                </c:pt>
                <c:pt idx="45">
                  <c:v>253</c:v>
                </c:pt>
                <c:pt idx="46">
                  <c:v>230</c:v>
                </c:pt>
                <c:pt idx="47">
                  <c:v>201</c:v>
                </c:pt>
                <c:pt idx="48">
                  <c:v>195</c:v>
                </c:pt>
                <c:pt idx="49">
                  <c:v>181</c:v>
                </c:pt>
                <c:pt idx="50">
                  <c:v>243</c:v>
                </c:pt>
                <c:pt idx="51">
                  <c:v>257</c:v>
                </c:pt>
                <c:pt idx="52">
                  <c:v>286</c:v>
                </c:pt>
                <c:pt idx="53">
                  <c:v>278</c:v>
                </c:pt>
                <c:pt idx="54">
                  <c:v>291</c:v>
                </c:pt>
                <c:pt idx="55">
                  <c:v>282</c:v>
                </c:pt>
                <c:pt idx="56">
                  <c:v>282</c:v>
                </c:pt>
                <c:pt idx="57">
                  <c:v>270</c:v>
                </c:pt>
                <c:pt idx="58">
                  <c:v>265</c:v>
                </c:pt>
                <c:pt idx="59">
                  <c:v>257</c:v>
                </c:pt>
                <c:pt idx="60">
                  <c:v>288</c:v>
                </c:pt>
                <c:pt idx="61">
                  <c:v>300</c:v>
                </c:pt>
                <c:pt idx="62">
                  <c:v>302</c:v>
                </c:pt>
                <c:pt idx="63">
                  <c:v>287</c:v>
                </c:pt>
                <c:pt idx="64">
                  <c:v>293</c:v>
                </c:pt>
                <c:pt idx="65">
                  <c:v>282</c:v>
                </c:pt>
                <c:pt idx="66">
                  <c:v>275</c:v>
                </c:pt>
                <c:pt idx="67">
                  <c:v>276</c:v>
                </c:pt>
                <c:pt idx="68">
                  <c:v>285</c:v>
                </c:pt>
                <c:pt idx="69">
                  <c:v>285</c:v>
                </c:pt>
                <c:pt idx="70" formatCode="#,##0">
                  <c:v>240</c:v>
                </c:pt>
                <c:pt idx="71" formatCode="#,##0">
                  <c:v>233</c:v>
                </c:pt>
                <c:pt idx="72" formatCode="#,##0">
                  <c:v>253</c:v>
                </c:pt>
                <c:pt idx="73" formatCode="#,##0">
                  <c:v>220</c:v>
                </c:pt>
                <c:pt idx="74" formatCode="#,##0">
                  <c:v>226</c:v>
                </c:pt>
                <c:pt idx="75" formatCode="#,##0">
                  <c:v>229</c:v>
                </c:pt>
                <c:pt idx="76" formatCode="#,##0">
                  <c:v>240</c:v>
                </c:pt>
                <c:pt idx="77" formatCode="#,##0">
                  <c:v>240</c:v>
                </c:pt>
                <c:pt idx="78" formatCode="#,##0">
                  <c:v>226</c:v>
                </c:pt>
                <c:pt idx="79" formatCode="#,##0">
                  <c:v>225</c:v>
                </c:pt>
                <c:pt idx="80" formatCode="#,##0">
                  <c:v>222</c:v>
                </c:pt>
                <c:pt idx="81" formatCode="#,##0">
                  <c:v>219</c:v>
                </c:pt>
                <c:pt idx="82" formatCode="#,##0">
                  <c:v>201</c:v>
                </c:pt>
                <c:pt idx="83" formatCode="#,##0">
                  <c:v>186</c:v>
                </c:pt>
                <c:pt idx="84" formatCode="#,##0">
                  <c:v>197</c:v>
                </c:pt>
                <c:pt idx="85" formatCode="#,##0">
                  <c:v>186</c:v>
                </c:pt>
                <c:pt idx="86" formatCode="#,##0">
                  <c:v>193</c:v>
                </c:pt>
                <c:pt idx="87" formatCode="#,##0">
                  <c:v>188</c:v>
                </c:pt>
                <c:pt idx="88" formatCode="#,##0">
                  <c:v>191</c:v>
                </c:pt>
                <c:pt idx="89" formatCode="#,##0">
                  <c:v>206</c:v>
                </c:pt>
                <c:pt idx="90" formatCode="#,##0">
                  <c:v>198</c:v>
                </c:pt>
                <c:pt idx="91" formatCode="#,##0">
                  <c:v>189</c:v>
                </c:pt>
                <c:pt idx="92" formatCode="#,##0">
                  <c:v>198</c:v>
                </c:pt>
                <c:pt idx="93" formatCode="#,##0">
                  <c:v>196</c:v>
                </c:pt>
                <c:pt idx="94" formatCode="#,##0">
                  <c:v>190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andmed!$A$48:$A$142</c:f>
              <c:strCache>
                <c:ptCount val="95"/>
                <c:pt idx="0">
                  <c:v>2.2007</c:v>
                </c:pt>
                <c:pt idx="1">
                  <c:v>3.2007</c:v>
                </c:pt>
                <c:pt idx="2">
                  <c:v>4.2007</c:v>
                </c:pt>
                <c:pt idx="3">
                  <c:v>5.2007</c:v>
                </c:pt>
                <c:pt idx="4">
                  <c:v>6.2007</c:v>
                </c:pt>
                <c:pt idx="5">
                  <c:v>7.2007</c:v>
                </c:pt>
                <c:pt idx="6">
                  <c:v>8.2007</c:v>
                </c:pt>
                <c:pt idx="7">
                  <c:v>9.2007</c:v>
                </c:pt>
                <c:pt idx="8">
                  <c:v>10.2007</c:v>
                </c:pt>
                <c:pt idx="9">
                  <c:v>11.2007</c:v>
                </c:pt>
                <c:pt idx="10">
                  <c:v>12.2007</c:v>
                </c:pt>
                <c:pt idx="11">
                  <c:v>1.2008</c:v>
                </c:pt>
                <c:pt idx="12">
                  <c:v>2.2008</c:v>
                </c:pt>
                <c:pt idx="13">
                  <c:v>3.2008</c:v>
                </c:pt>
                <c:pt idx="14">
                  <c:v>4.2008</c:v>
                </c:pt>
                <c:pt idx="15">
                  <c:v>5.2008</c:v>
                </c:pt>
                <c:pt idx="16">
                  <c:v>6.2008</c:v>
                </c:pt>
                <c:pt idx="17">
                  <c:v>7.2008</c:v>
                </c:pt>
                <c:pt idx="18">
                  <c:v>8.2008</c:v>
                </c:pt>
                <c:pt idx="19">
                  <c:v>9.2008</c:v>
                </c:pt>
                <c:pt idx="20">
                  <c:v>10.2008</c:v>
                </c:pt>
                <c:pt idx="21">
                  <c:v>11.2008</c:v>
                </c:pt>
                <c:pt idx="22">
                  <c:v>12.2008</c:v>
                </c:pt>
                <c:pt idx="23">
                  <c:v>1.2009</c:v>
                </c:pt>
                <c:pt idx="24">
                  <c:v>2.2009</c:v>
                </c:pt>
                <c:pt idx="25">
                  <c:v>3.2009</c:v>
                </c:pt>
                <c:pt idx="26">
                  <c:v>4.2009</c:v>
                </c:pt>
                <c:pt idx="27">
                  <c:v>5.2009</c:v>
                </c:pt>
                <c:pt idx="28">
                  <c:v>6.2009</c:v>
                </c:pt>
                <c:pt idx="29">
                  <c:v>7.2009</c:v>
                </c:pt>
                <c:pt idx="30">
                  <c:v>8.2009</c:v>
                </c:pt>
                <c:pt idx="31">
                  <c:v>9.2009</c:v>
                </c:pt>
                <c:pt idx="32">
                  <c:v>10.2009</c:v>
                </c:pt>
                <c:pt idx="33">
                  <c:v>11.2009</c:v>
                </c:pt>
                <c:pt idx="34">
                  <c:v>12.2009</c:v>
                </c:pt>
                <c:pt idx="35">
                  <c:v>1.2010</c:v>
                </c:pt>
                <c:pt idx="36">
                  <c:v>2.2010</c:v>
                </c:pt>
                <c:pt idx="37">
                  <c:v>3.2010</c:v>
                </c:pt>
                <c:pt idx="38">
                  <c:v>4.2010</c:v>
                </c:pt>
                <c:pt idx="39">
                  <c:v>5.2010</c:v>
                </c:pt>
                <c:pt idx="40">
                  <c:v>6.2010</c:v>
                </c:pt>
                <c:pt idx="41">
                  <c:v>7.2010</c:v>
                </c:pt>
                <c:pt idx="42">
                  <c:v>8.2010</c:v>
                </c:pt>
                <c:pt idx="43">
                  <c:v>9.2010</c:v>
                </c:pt>
                <c:pt idx="44">
                  <c:v>10.2010</c:v>
                </c:pt>
                <c:pt idx="45">
                  <c:v>11.2010</c:v>
                </c:pt>
                <c:pt idx="46">
                  <c:v>12.2010</c:v>
                </c:pt>
                <c:pt idx="47">
                  <c:v>1.2011</c:v>
                </c:pt>
                <c:pt idx="48">
                  <c:v>2.2011</c:v>
                </c:pt>
                <c:pt idx="49">
                  <c:v>3.2011</c:v>
                </c:pt>
                <c:pt idx="50">
                  <c:v>4.2011</c:v>
                </c:pt>
                <c:pt idx="51">
                  <c:v>5.2011</c:v>
                </c:pt>
                <c:pt idx="52">
                  <c:v>6.2011</c:v>
                </c:pt>
                <c:pt idx="53">
                  <c:v>7.2011</c:v>
                </c:pt>
                <c:pt idx="54">
                  <c:v>8.2011</c:v>
                </c:pt>
                <c:pt idx="55">
                  <c:v>9.2011</c:v>
                </c:pt>
                <c:pt idx="56">
                  <c:v>10.2011</c:v>
                </c:pt>
                <c:pt idx="57">
                  <c:v>11.2011</c:v>
                </c:pt>
                <c:pt idx="58">
                  <c:v>12.2011</c:v>
                </c:pt>
                <c:pt idx="59">
                  <c:v>01.2012</c:v>
                </c:pt>
                <c:pt idx="60">
                  <c:v>02.2012</c:v>
                </c:pt>
                <c:pt idx="61">
                  <c:v>03.2012</c:v>
                </c:pt>
                <c:pt idx="62">
                  <c:v>04.2012</c:v>
                </c:pt>
                <c:pt idx="63">
                  <c:v>05.2012</c:v>
                </c:pt>
                <c:pt idx="64">
                  <c:v>06.2012</c:v>
                </c:pt>
                <c:pt idx="65">
                  <c:v>07.2012</c:v>
                </c:pt>
                <c:pt idx="66">
                  <c:v>08.2012</c:v>
                </c:pt>
                <c:pt idx="67">
                  <c:v>09.2012</c:v>
                </c:pt>
                <c:pt idx="68">
                  <c:v>10.2012</c:v>
                </c:pt>
                <c:pt idx="69">
                  <c:v>11.2012</c:v>
                </c:pt>
                <c:pt idx="70">
                  <c:v>12.2012</c:v>
                </c:pt>
                <c:pt idx="71">
                  <c:v>01.2013</c:v>
                </c:pt>
                <c:pt idx="72">
                  <c:v>02.2013</c:v>
                </c:pt>
                <c:pt idx="73">
                  <c:v>03.2013</c:v>
                </c:pt>
                <c:pt idx="74">
                  <c:v>04.2013</c:v>
                </c:pt>
                <c:pt idx="75">
                  <c:v>05.2013</c:v>
                </c:pt>
                <c:pt idx="76">
                  <c:v>06.2013</c:v>
                </c:pt>
                <c:pt idx="77">
                  <c:v>07.2013</c:v>
                </c:pt>
                <c:pt idx="78">
                  <c:v>08.2013</c:v>
                </c:pt>
                <c:pt idx="79">
                  <c:v>09.2013</c:v>
                </c:pt>
                <c:pt idx="80">
                  <c:v>10.2013</c:v>
                </c:pt>
                <c:pt idx="81">
                  <c:v>11.2013</c:v>
                </c:pt>
                <c:pt idx="82">
                  <c:v>12.2013</c:v>
                </c:pt>
                <c:pt idx="83">
                  <c:v>01.2014</c:v>
                </c:pt>
                <c:pt idx="84">
                  <c:v>02.2014</c:v>
                </c:pt>
                <c:pt idx="85">
                  <c:v>03.2014</c:v>
                </c:pt>
                <c:pt idx="86">
                  <c:v>04.2014</c:v>
                </c:pt>
                <c:pt idx="87">
                  <c:v>05.2014</c:v>
                </c:pt>
                <c:pt idx="88">
                  <c:v>06.2014</c:v>
                </c:pt>
                <c:pt idx="89">
                  <c:v>07.2014</c:v>
                </c:pt>
                <c:pt idx="90">
                  <c:v>08.2014</c:v>
                </c:pt>
                <c:pt idx="91">
                  <c:v>09.2014</c:v>
                </c:pt>
                <c:pt idx="92">
                  <c:v>10.2014</c:v>
                </c:pt>
                <c:pt idx="93">
                  <c:v>11.2014</c:v>
                </c:pt>
                <c:pt idx="94">
                  <c:v>12.2014</c:v>
                </c:pt>
              </c:strCache>
            </c:strRef>
          </c:cat>
          <c:val>
            <c:numRef>
              <c:f>andmed!$W$47:$W$142</c:f>
              <c:numCache>
                <c:formatCode>#,##0</c:formatCode>
                <c:ptCount val="96"/>
                <c:pt idx="0">
                  <c:v>19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31</c:v>
                </c:pt>
                <c:pt idx="5">
                  <c:v>22</c:v>
                </c:pt>
                <c:pt idx="6">
                  <c:v>9</c:v>
                </c:pt>
                <c:pt idx="7">
                  <c:v>24</c:v>
                </c:pt>
                <c:pt idx="8">
                  <c:v>32</c:v>
                </c:pt>
                <c:pt idx="9">
                  <c:v>18</c:v>
                </c:pt>
                <c:pt idx="10">
                  <c:v>17</c:v>
                </c:pt>
                <c:pt idx="11">
                  <c:v>20</c:v>
                </c:pt>
                <c:pt idx="12">
                  <c:v>12</c:v>
                </c:pt>
                <c:pt idx="13">
                  <c:v>16</c:v>
                </c:pt>
                <c:pt idx="14">
                  <c:v>9</c:v>
                </c:pt>
                <c:pt idx="15">
                  <c:v>13</c:v>
                </c:pt>
                <c:pt idx="16">
                  <c:v>10</c:v>
                </c:pt>
                <c:pt idx="17">
                  <c:v>6</c:v>
                </c:pt>
                <c:pt idx="18">
                  <c:v>10</c:v>
                </c:pt>
                <c:pt idx="19">
                  <c:v>11</c:v>
                </c:pt>
                <c:pt idx="20">
                  <c:v>9</c:v>
                </c:pt>
                <c:pt idx="21">
                  <c:v>5</c:v>
                </c:pt>
                <c:pt idx="22">
                  <c:v>3</c:v>
                </c:pt>
                <c:pt idx="23">
                  <c:v>3</c:v>
                </c:pt>
                <c:pt idx="24">
                  <c:v>7</c:v>
                </c:pt>
                <c:pt idx="25">
                  <c:v>5</c:v>
                </c:pt>
                <c:pt idx="26">
                  <c:v>2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11</c:v>
                </c:pt>
                <c:pt idx="31">
                  <c:v>6</c:v>
                </c:pt>
                <c:pt idx="32">
                  <c:v>12</c:v>
                </c:pt>
                <c:pt idx="33">
                  <c:v>9</c:v>
                </c:pt>
                <c:pt idx="34">
                  <c:v>8</c:v>
                </c:pt>
                <c:pt idx="35">
                  <c:v>3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8</c:v>
                </c:pt>
                <c:pt idx="40">
                  <c:v>8</c:v>
                </c:pt>
                <c:pt idx="41">
                  <c:v>10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10</c:v>
                </c:pt>
                <c:pt idx="46">
                  <c:v>6</c:v>
                </c:pt>
                <c:pt idx="47">
                  <c:v>11</c:v>
                </c:pt>
                <c:pt idx="48">
                  <c:v>5</c:v>
                </c:pt>
                <c:pt idx="49">
                  <c:v>10</c:v>
                </c:pt>
                <c:pt idx="50">
                  <c:v>9</c:v>
                </c:pt>
                <c:pt idx="51">
                  <c:v>11</c:v>
                </c:pt>
                <c:pt idx="52">
                  <c:v>5</c:v>
                </c:pt>
                <c:pt idx="53">
                  <c:v>5</c:v>
                </c:pt>
                <c:pt idx="54">
                  <c:v>6</c:v>
                </c:pt>
                <c:pt idx="55">
                  <c:v>13</c:v>
                </c:pt>
                <c:pt idx="56">
                  <c:v>6</c:v>
                </c:pt>
                <c:pt idx="57">
                  <c:v>7</c:v>
                </c:pt>
                <c:pt idx="58">
                  <c:v>6</c:v>
                </c:pt>
                <c:pt idx="59">
                  <c:v>6</c:v>
                </c:pt>
                <c:pt idx="60">
                  <c:v>5</c:v>
                </c:pt>
                <c:pt idx="61">
                  <c:v>4</c:v>
                </c:pt>
                <c:pt idx="62">
                  <c:v>12</c:v>
                </c:pt>
                <c:pt idx="63">
                  <c:v>8</c:v>
                </c:pt>
                <c:pt idx="64">
                  <c:v>8</c:v>
                </c:pt>
                <c:pt idx="65">
                  <c:v>9</c:v>
                </c:pt>
                <c:pt idx="66">
                  <c:v>7</c:v>
                </c:pt>
                <c:pt idx="67">
                  <c:v>12</c:v>
                </c:pt>
                <c:pt idx="68">
                  <c:v>15</c:v>
                </c:pt>
                <c:pt idx="69">
                  <c:v>9</c:v>
                </c:pt>
                <c:pt idx="70">
                  <c:v>12</c:v>
                </c:pt>
                <c:pt idx="71">
                  <c:v>4</c:v>
                </c:pt>
                <c:pt idx="72">
                  <c:v>11</c:v>
                </c:pt>
                <c:pt idx="73">
                  <c:v>8</c:v>
                </c:pt>
                <c:pt idx="74">
                  <c:v>9</c:v>
                </c:pt>
                <c:pt idx="75">
                  <c:v>15</c:v>
                </c:pt>
                <c:pt idx="76">
                  <c:v>14</c:v>
                </c:pt>
                <c:pt idx="77">
                  <c:v>10</c:v>
                </c:pt>
                <c:pt idx="78">
                  <c:v>7</c:v>
                </c:pt>
                <c:pt idx="79">
                  <c:v>17</c:v>
                </c:pt>
                <c:pt idx="80">
                  <c:v>11</c:v>
                </c:pt>
                <c:pt idx="81">
                  <c:v>11</c:v>
                </c:pt>
                <c:pt idx="82">
                  <c:v>8</c:v>
                </c:pt>
                <c:pt idx="83">
                  <c:v>10</c:v>
                </c:pt>
                <c:pt idx="84">
                  <c:v>9</c:v>
                </c:pt>
                <c:pt idx="85">
                  <c:v>8</c:v>
                </c:pt>
                <c:pt idx="86">
                  <c:v>12</c:v>
                </c:pt>
                <c:pt idx="87">
                  <c:v>21</c:v>
                </c:pt>
                <c:pt idx="88">
                  <c:v>9</c:v>
                </c:pt>
                <c:pt idx="89">
                  <c:v>10</c:v>
                </c:pt>
                <c:pt idx="90">
                  <c:v>9</c:v>
                </c:pt>
                <c:pt idx="91">
                  <c:v>16</c:v>
                </c:pt>
                <c:pt idx="92">
                  <c:v>18</c:v>
                </c:pt>
                <c:pt idx="93">
                  <c:v>15</c:v>
                </c:pt>
                <c:pt idx="94">
                  <c:v>12</c:v>
                </c:pt>
              </c:numCache>
            </c:numRef>
          </c:val>
        </c:ser>
        <c:overlap val="100"/>
        <c:axId val="58304000"/>
        <c:axId val="58305536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4444444444444495E-2"/>
                  <c:y val="-8.7211737738510202E-3"/>
                </c:manualLayout>
              </c:layout>
              <c:tx>
                <c:strRef>
                  <c:f>'Pak-teh'!$AG$86</c:f>
                  <c:strCache>
                    <c:ptCount val="1"/>
                    <c:pt idx="0">
                      <c:v>584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{EAB97D94-EE93-4A47-8BF0-15317A68BBE9}</c15:txfldGUID>
                      <c15:f>'Pak-teh'!$AG$86</c15:f>
                      <c15:dlblFieldTableCache>
                        <c:ptCount val="1"/>
                        <c:pt idx="0">
                          <c:v>584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andmed!$X$47:$X$142</c:f>
              <c:numCache>
                <c:formatCode>#,##0</c:formatCode>
                <c:ptCount val="96"/>
                <c:pt idx="0">
                  <c:v>692.86618179029279</c:v>
                </c:pt>
                <c:pt idx="1">
                  <c:v>776.33479477969684</c:v>
                </c:pt>
                <c:pt idx="2">
                  <c:v>710.05841524676305</c:v>
                </c:pt>
                <c:pt idx="3">
                  <c:v>808.92973553359855</c:v>
                </c:pt>
                <c:pt idx="4">
                  <c:v>717.34434317998807</c:v>
                </c:pt>
                <c:pt idx="5">
                  <c:v>817.42998478902769</c:v>
                </c:pt>
                <c:pt idx="6">
                  <c:v>784.83504403512586</c:v>
                </c:pt>
                <c:pt idx="7">
                  <c:v>947.61801285902368</c:v>
                </c:pt>
                <c:pt idx="8">
                  <c:v>822.92638656321503</c:v>
                </c:pt>
                <c:pt idx="9">
                  <c:v>851.94227499904139</c:v>
                </c:pt>
                <c:pt idx="10">
                  <c:v>836.53956770160937</c:v>
                </c:pt>
                <c:pt idx="11">
                  <c:v>877.31519946825517</c:v>
                </c:pt>
                <c:pt idx="12">
                  <c:v>800.68513287231769</c:v>
                </c:pt>
                <c:pt idx="13">
                  <c:v>794.61352626129667</c:v>
                </c:pt>
                <c:pt idx="14">
                  <c:v>878.40169749338497</c:v>
                </c:pt>
                <c:pt idx="15">
                  <c:v>1001.7511791699154</c:v>
                </c:pt>
                <c:pt idx="16">
                  <c:v>672.54227755550733</c:v>
                </c:pt>
                <c:pt idx="17">
                  <c:v>704.24245522989042</c:v>
                </c:pt>
                <c:pt idx="18">
                  <c:v>805.60632980967114</c:v>
                </c:pt>
                <c:pt idx="19">
                  <c:v>778.89126072117881</c:v>
                </c:pt>
                <c:pt idx="20">
                  <c:v>643.78203571382949</c:v>
                </c:pt>
                <c:pt idx="21">
                  <c:v>381.29689517211398</c:v>
                </c:pt>
                <c:pt idx="24">
                  <c:v>497.16871396980815</c:v>
                </c:pt>
                <c:pt idx="25">
                  <c:v>443.16337095599033</c:v>
                </c:pt>
                <c:pt idx="27">
                  <c:v>516.91741336776045</c:v>
                </c:pt>
                <c:pt idx="28">
                  <c:v>615.53308706044788</c:v>
                </c:pt>
                <c:pt idx="29">
                  <c:v>447.38153975943646</c:v>
                </c:pt>
                <c:pt idx="30">
                  <c:v>376.18396328914912</c:v>
                </c:pt>
                <c:pt idx="31">
                  <c:v>495.44309945930735</c:v>
                </c:pt>
                <c:pt idx="32">
                  <c:v>521.90252195365133</c:v>
                </c:pt>
                <c:pt idx="33">
                  <c:v>472.05143609474271</c:v>
                </c:pt>
                <c:pt idx="34">
                  <c:v>550.5349404982552</c:v>
                </c:pt>
                <c:pt idx="36">
                  <c:v>385.9624455153197</c:v>
                </c:pt>
                <c:pt idx="37">
                  <c:v>439.58431863791486</c:v>
                </c:pt>
                <c:pt idx="38">
                  <c:v>457.79913847097748</c:v>
                </c:pt>
                <c:pt idx="39">
                  <c:v>486.75111525826674</c:v>
                </c:pt>
                <c:pt idx="40">
                  <c:v>434.72703334909824</c:v>
                </c:pt>
                <c:pt idx="41">
                  <c:v>424.05378804340882</c:v>
                </c:pt>
                <c:pt idx="42">
                  <c:v>291.75667557168947</c:v>
                </c:pt>
                <c:pt idx="43">
                  <c:v>660.59079927907703</c:v>
                </c:pt>
                <c:pt idx="44">
                  <c:v>517.10914831337163</c:v>
                </c:pt>
                <c:pt idx="45">
                  <c:v>431.91492081346757</c:v>
                </c:pt>
                <c:pt idx="46">
                  <c:v>470.70929147546434</c:v>
                </c:pt>
                <c:pt idx="47">
                  <c:v>489.09</c:v>
                </c:pt>
                <c:pt idx="48">
                  <c:v>459.40999999999991</c:v>
                </c:pt>
                <c:pt idx="49">
                  <c:v>457.75</c:v>
                </c:pt>
                <c:pt idx="50">
                  <c:v>322.9899999999999</c:v>
                </c:pt>
                <c:pt idx="51">
                  <c:v>414.31</c:v>
                </c:pt>
                <c:pt idx="52">
                  <c:v>433.42999999999989</c:v>
                </c:pt>
                <c:pt idx="53">
                  <c:v>419.28999999999991</c:v>
                </c:pt>
                <c:pt idx="54">
                  <c:v>560.87</c:v>
                </c:pt>
                <c:pt idx="55">
                  <c:v>497.9199999999999</c:v>
                </c:pt>
                <c:pt idx="56">
                  <c:v>423.78999999999991</c:v>
                </c:pt>
                <c:pt idx="57">
                  <c:v>365.44</c:v>
                </c:pt>
                <c:pt idx="58">
                  <c:v>609</c:v>
                </c:pt>
                <c:pt idx="59">
                  <c:v>326</c:v>
                </c:pt>
                <c:pt idx="60">
                  <c:v>431.07</c:v>
                </c:pt>
                <c:pt idx="62">
                  <c:v>417.86</c:v>
                </c:pt>
                <c:pt idx="63">
                  <c:v>472.83</c:v>
                </c:pt>
                <c:pt idx="64">
                  <c:v>392.67</c:v>
                </c:pt>
                <c:pt idx="65">
                  <c:v>332.52</c:v>
                </c:pt>
                <c:pt idx="66">
                  <c:v>329.21</c:v>
                </c:pt>
                <c:pt idx="67">
                  <c:v>414</c:v>
                </c:pt>
                <c:pt idx="68">
                  <c:v>390.16</c:v>
                </c:pt>
                <c:pt idx="69">
                  <c:v>461.95</c:v>
                </c:pt>
                <c:pt idx="70">
                  <c:v>400.69</c:v>
                </c:pt>
                <c:pt idx="72">
                  <c:v>427.9199999999999</c:v>
                </c:pt>
                <c:pt idx="73">
                  <c:v>539.98</c:v>
                </c:pt>
                <c:pt idx="74">
                  <c:v>422.88</c:v>
                </c:pt>
                <c:pt idx="75">
                  <c:v>417</c:v>
                </c:pt>
                <c:pt idx="76">
                  <c:v>340.5</c:v>
                </c:pt>
                <c:pt idx="77">
                  <c:v>429.56</c:v>
                </c:pt>
                <c:pt idx="78">
                  <c:v>457.65000000000009</c:v>
                </c:pt>
                <c:pt idx="79">
                  <c:v>477</c:v>
                </c:pt>
                <c:pt idx="80">
                  <c:v>406.96</c:v>
                </c:pt>
                <c:pt idx="81">
                  <c:v>504</c:v>
                </c:pt>
                <c:pt idx="82">
                  <c:v>462</c:v>
                </c:pt>
                <c:pt idx="83">
                  <c:v>413</c:v>
                </c:pt>
                <c:pt idx="84" formatCode="#,##0.0">
                  <c:v>293</c:v>
                </c:pt>
                <c:pt idx="85">
                  <c:v>458.04</c:v>
                </c:pt>
                <c:pt idx="86">
                  <c:v>476</c:v>
                </c:pt>
                <c:pt idx="87">
                  <c:v>396</c:v>
                </c:pt>
                <c:pt idx="88">
                  <c:v>418</c:v>
                </c:pt>
                <c:pt idx="89">
                  <c:v>484</c:v>
                </c:pt>
                <c:pt idx="90">
                  <c:v>395</c:v>
                </c:pt>
                <c:pt idx="91">
                  <c:v>507</c:v>
                </c:pt>
                <c:pt idx="92">
                  <c:v>504</c:v>
                </c:pt>
                <c:pt idx="93">
                  <c:v>629</c:v>
                </c:pt>
                <c:pt idx="94">
                  <c:v>439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5.3333333333333427E-2"/>
                  <c:y val="1.0901467217313819E-2"/>
                </c:manualLayout>
              </c:layout>
              <c:tx>
                <c:strRef>
                  <c:f>'Pak-teh'!$AF$86</c:f>
                  <c:strCache>
                    <c:ptCount val="1"/>
                    <c:pt idx="0">
                      <c:v>439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{D78CFD8E-4ECB-4037-BD4B-21279D754105}</c15:txfldGUID>
                      <c15:f>'Pak-teh'!$AF$86</c15:f>
                      <c15:dlblFieldTableCache>
                        <c:ptCount val="1"/>
                        <c:pt idx="0">
                          <c:v>439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andmed'!$U$4:$U$99</c:f>
              <c:numCache>
                <c:formatCode>General</c:formatCode>
                <c:ptCount val="96"/>
                <c:pt idx="0">
                  <c:v>980</c:v>
                </c:pt>
                <c:pt idx="1">
                  <c:v>963</c:v>
                </c:pt>
                <c:pt idx="2">
                  <c:v>1041</c:v>
                </c:pt>
                <c:pt idx="3">
                  <c:v>1046</c:v>
                </c:pt>
                <c:pt idx="4">
                  <c:v>1075</c:v>
                </c:pt>
                <c:pt idx="5">
                  <c:v>1086</c:v>
                </c:pt>
                <c:pt idx="6">
                  <c:v>1104</c:v>
                </c:pt>
                <c:pt idx="7">
                  <c:v>1150</c:v>
                </c:pt>
                <c:pt idx="8">
                  <c:v>1174</c:v>
                </c:pt>
                <c:pt idx="9">
                  <c:v>1114</c:v>
                </c:pt>
                <c:pt idx="10">
                  <c:v>1146</c:v>
                </c:pt>
                <c:pt idx="11">
                  <c:v>1153</c:v>
                </c:pt>
                <c:pt idx="12">
                  <c:v>1131</c:v>
                </c:pt>
                <c:pt idx="13">
                  <c:v>1206</c:v>
                </c:pt>
                <c:pt idx="14">
                  <c:v>1191</c:v>
                </c:pt>
                <c:pt idx="15">
                  <c:v>1142</c:v>
                </c:pt>
                <c:pt idx="16">
                  <c:v>1129</c:v>
                </c:pt>
                <c:pt idx="17">
                  <c:v>1118</c:v>
                </c:pt>
                <c:pt idx="18">
                  <c:v>1101</c:v>
                </c:pt>
                <c:pt idx="19">
                  <c:v>1121</c:v>
                </c:pt>
                <c:pt idx="20">
                  <c:v>1093</c:v>
                </c:pt>
                <c:pt idx="21">
                  <c:v>1068</c:v>
                </c:pt>
                <c:pt idx="22">
                  <c:v>1052</c:v>
                </c:pt>
                <c:pt idx="23">
                  <c:v>1041</c:v>
                </c:pt>
                <c:pt idx="24">
                  <c:v>985</c:v>
                </c:pt>
                <c:pt idx="25">
                  <c:v>964</c:v>
                </c:pt>
                <c:pt idx="26">
                  <c:v>949</c:v>
                </c:pt>
                <c:pt idx="27">
                  <c:v>913</c:v>
                </c:pt>
                <c:pt idx="28">
                  <c:v>902</c:v>
                </c:pt>
                <c:pt idx="29">
                  <c:v>886</c:v>
                </c:pt>
                <c:pt idx="30">
                  <c:v>870</c:v>
                </c:pt>
                <c:pt idx="31">
                  <c:v>864</c:v>
                </c:pt>
                <c:pt idx="32">
                  <c:v>854</c:v>
                </c:pt>
                <c:pt idx="33">
                  <c:v>845</c:v>
                </c:pt>
                <c:pt idx="34">
                  <c:v>853</c:v>
                </c:pt>
                <c:pt idx="35">
                  <c:v>851</c:v>
                </c:pt>
                <c:pt idx="36">
                  <c:v>828</c:v>
                </c:pt>
                <c:pt idx="37">
                  <c:v>839</c:v>
                </c:pt>
                <c:pt idx="38">
                  <c:v>823</c:v>
                </c:pt>
                <c:pt idx="39">
                  <c:v>823</c:v>
                </c:pt>
                <c:pt idx="40">
                  <c:v>982</c:v>
                </c:pt>
                <c:pt idx="41">
                  <c:v>870</c:v>
                </c:pt>
                <c:pt idx="42">
                  <c:v>796</c:v>
                </c:pt>
                <c:pt idx="43">
                  <c:v>809</c:v>
                </c:pt>
                <c:pt idx="44">
                  <c:v>820</c:v>
                </c:pt>
                <c:pt idx="45">
                  <c:v>735</c:v>
                </c:pt>
                <c:pt idx="46">
                  <c:v>720</c:v>
                </c:pt>
                <c:pt idx="47">
                  <c:v>713</c:v>
                </c:pt>
                <c:pt idx="48">
                  <c:v>701</c:v>
                </c:pt>
                <c:pt idx="49">
                  <c:v>688</c:v>
                </c:pt>
                <c:pt idx="50">
                  <c:v>734</c:v>
                </c:pt>
                <c:pt idx="51">
                  <c:v>706</c:v>
                </c:pt>
                <c:pt idx="52">
                  <c:v>705</c:v>
                </c:pt>
                <c:pt idx="53">
                  <c:v>716</c:v>
                </c:pt>
                <c:pt idx="54">
                  <c:v>703</c:v>
                </c:pt>
                <c:pt idx="55">
                  <c:v>684</c:v>
                </c:pt>
                <c:pt idx="56">
                  <c:v>686</c:v>
                </c:pt>
                <c:pt idx="57">
                  <c:v>672</c:v>
                </c:pt>
                <c:pt idx="58">
                  <c:v>687</c:v>
                </c:pt>
                <c:pt idx="59">
                  <c:v>701</c:v>
                </c:pt>
                <c:pt idx="60">
                  <c:v>641</c:v>
                </c:pt>
                <c:pt idx="61">
                  <c:v>657</c:v>
                </c:pt>
                <c:pt idx="62">
                  <c:v>704</c:v>
                </c:pt>
                <c:pt idx="63">
                  <c:v>724</c:v>
                </c:pt>
                <c:pt idx="64">
                  <c:v>715</c:v>
                </c:pt>
                <c:pt idx="65">
                  <c:v>722</c:v>
                </c:pt>
                <c:pt idx="66">
                  <c:v>732</c:v>
                </c:pt>
                <c:pt idx="67">
                  <c:v>728</c:v>
                </c:pt>
                <c:pt idx="68">
                  <c:v>713</c:v>
                </c:pt>
                <c:pt idx="69">
                  <c:v>713</c:v>
                </c:pt>
                <c:pt idx="70" formatCode="#,##0">
                  <c:v>725</c:v>
                </c:pt>
                <c:pt idx="71" formatCode="#,##0">
                  <c:v>717</c:v>
                </c:pt>
                <c:pt idx="72" formatCode="#,##0">
                  <c:v>663</c:v>
                </c:pt>
                <c:pt idx="73" formatCode="#,##0">
                  <c:v>643</c:v>
                </c:pt>
                <c:pt idx="74" formatCode="#,##0">
                  <c:v>634</c:v>
                </c:pt>
                <c:pt idx="75" formatCode="#,##0">
                  <c:v>637</c:v>
                </c:pt>
                <c:pt idx="76" formatCode="#,##0">
                  <c:v>636</c:v>
                </c:pt>
                <c:pt idx="77" formatCode="#,##0">
                  <c:v>632</c:v>
                </c:pt>
                <c:pt idx="78" formatCode="#,##0">
                  <c:v>639</c:v>
                </c:pt>
                <c:pt idx="79" formatCode="#,##0">
                  <c:v>626</c:v>
                </c:pt>
                <c:pt idx="80" formatCode="#,##0">
                  <c:v>609</c:v>
                </c:pt>
                <c:pt idx="81" formatCode="#,##0">
                  <c:v>615</c:v>
                </c:pt>
                <c:pt idx="82" formatCode="#,##0">
                  <c:v>615</c:v>
                </c:pt>
                <c:pt idx="83" formatCode="#,##0">
                  <c:v>610</c:v>
                </c:pt>
                <c:pt idx="84" formatCode="#,##0">
                  <c:v>613</c:v>
                </c:pt>
                <c:pt idx="85" formatCode="#,##0">
                  <c:v>617</c:v>
                </c:pt>
                <c:pt idx="86" formatCode="#,##0">
                  <c:v>614</c:v>
                </c:pt>
                <c:pt idx="87" formatCode="#,##0">
                  <c:v>629</c:v>
                </c:pt>
                <c:pt idx="88" formatCode="#,##0">
                  <c:v>619</c:v>
                </c:pt>
                <c:pt idx="89" formatCode="#,##0">
                  <c:v>600</c:v>
                </c:pt>
                <c:pt idx="90" formatCode="#,##0">
                  <c:v>607</c:v>
                </c:pt>
                <c:pt idx="91" formatCode="#,##0">
                  <c:v>613</c:v>
                </c:pt>
                <c:pt idx="92" formatCode="#,##0">
                  <c:v>601</c:v>
                </c:pt>
                <c:pt idx="93" formatCode="#,##0">
                  <c:v>583</c:v>
                </c:pt>
                <c:pt idx="94" formatCode="#,##0">
                  <c:v>584</c:v>
                </c:pt>
              </c:numCache>
            </c:numRef>
          </c:val>
        </c:ser>
        <c:marker val="1"/>
        <c:axId val="58590336"/>
        <c:axId val="58591872"/>
      </c:lineChart>
      <c:catAx>
        <c:axId val="5830400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305536"/>
        <c:crosses val="autoZero"/>
        <c:auto val="1"/>
        <c:lblAlgn val="ctr"/>
        <c:lblOffset val="100"/>
        <c:tickLblSkip val="3"/>
        <c:tickMarkSkip val="1"/>
      </c:catAx>
      <c:valAx>
        <c:axId val="58305536"/>
        <c:scaling>
          <c:orientation val="minMax"/>
          <c:max val="4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19249429886837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304000"/>
        <c:crosses val="autoZero"/>
        <c:crossBetween val="between"/>
        <c:majorUnit val="50"/>
        <c:minorUnit val="50"/>
      </c:valAx>
      <c:catAx>
        <c:axId val="58590336"/>
        <c:scaling>
          <c:orientation val="minMax"/>
        </c:scaling>
        <c:delete val="1"/>
        <c:axPos val="b"/>
        <c:tickLblPos val="none"/>
        <c:crossAx val="58591872"/>
        <c:crosses val="autoZero"/>
        <c:auto val="1"/>
        <c:lblAlgn val="ctr"/>
        <c:lblOffset val="100"/>
      </c:catAx>
      <c:valAx>
        <c:axId val="58591872"/>
        <c:scaling>
          <c:orientation val="minMax"/>
          <c:max val="14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84081467043"/>
              <c:y val="0.380098446710554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8590336"/>
        <c:crosses val="max"/>
        <c:crossBetween val="between"/>
        <c:majorUnit val="2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4493882091212493E-3"/>
          <c:y val="0.94590163934426252"/>
          <c:w val="0.99332591768631839"/>
          <c:h val="5.409836065573771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Jõhvi korteriomandid</a:t>
            </a:r>
          </a:p>
        </c:rich>
      </c:tx>
      <c:layout>
        <c:manualLayout>
          <c:xMode val="edge"/>
          <c:yMode val="edge"/>
          <c:x val="0.32704206190021601"/>
          <c:y val="4.2947893808355925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20512820512819"/>
          <c:y val="0.16530278232405887"/>
          <c:w val="0.71348940914158365"/>
          <c:h val="0.66121112929623549"/>
        </c:manualLayout>
      </c:layout>
      <c:barChart>
        <c:barDir val="col"/>
        <c:grouping val="stacked"/>
        <c:ser>
          <c:idx val="0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andmed!$A$59:$A$142</c:f>
              <c:strCache>
                <c:ptCount val="84"/>
                <c:pt idx="0">
                  <c:v>1.2008</c:v>
                </c:pt>
                <c:pt idx="1">
                  <c:v>2.2008</c:v>
                </c:pt>
                <c:pt idx="2">
                  <c:v>3.2008</c:v>
                </c:pt>
                <c:pt idx="3">
                  <c:v>4.2008</c:v>
                </c:pt>
                <c:pt idx="4">
                  <c:v>5.2008</c:v>
                </c:pt>
                <c:pt idx="5">
                  <c:v>6.2008</c:v>
                </c:pt>
                <c:pt idx="6">
                  <c:v>7.2008</c:v>
                </c:pt>
                <c:pt idx="7">
                  <c:v>8.2008</c:v>
                </c:pt>
                <c:pt idx="8">
                  <c:v>9.2008</c:v>
                </c:pt>
                <c:pt idx="9">
                  <c:v>10.2008</c:v>
                </c:pt>
                <c:pt idx="10">
                  <c:v>11.2008</c:v>
                </c:pt>
                <c:pt idx="11">
                  <c:v>12.2008</c:v>
                </c:pt>
                <c:pt idx="12">
                  <c:v>1.2009</c:v>
                </c:pt>
                <c:pt idx="13">
                  <c:v>2.2009</c:v>
                </c:pt>
                <c:pt idx="14">
                  <c:v>3.2009</c:v>
                </c:pt>
                <c:pt idx="15">
                  <c:v>4.2009</c:v>
                </c:pt>
                <c:pt idx="16">
                  <c:v>5.2009</c:v>
                </c:pt>
                <c:pt idx="17">
                  <c:v>6.2009</c:v>
                </c:pt>
                <c:pt idx="18">
                  <c:v>7.2009</c:v>
                </c:pt>
                <c:pt idx="19">
                  <c:v>8.2009</c:v>
                </c:pt>
                <c:pt idx="20">
                  <c:v>9.2009</c:v>
                </c:pt>
                <c:pt idx="21">
                  <c:v>10.2009</c:v>
                </c:pt>
                <c:pt idx="22">
                  <c:v>11.2009</c:v>
                </c:pt>
                <c:pt idx="23">
                  <c:v>12.2009</c:v>
                </c:pt>
                <c:pt idx="24">
                  <c:v>1.2010</c:v>
                </c:pt>
                <c:pt idx="25">
                  <c:v>2.2010</c:v>
                </c:pt>
                <c:pt idx="26">
                  <c:v>3.2010</c:v>
                </c:pt>
                <c:pt idx="27">
                  <c:v>4.2010</c:v>
                </c:pt>
                <c:pt idx="28">
                  <c:v>5.2010</c:v>
                </c:pt>
                <c:pt idx="29">
                  <c:v>6.2010</c:v>
                </c:pt>
                <c:pt idx="30">
                  <c:v>7.2010</c:v>
                </c:pt>
                <c:pt idx="31">
                  <c:v>8.2010</c:v>
                </c:pt>
                <c:pt idx="32">
                  <c:v>9.2010</c:v>
                </c:pt>
                <c:pt idx="33">
                  <c:v>10.2010</c:v>
                </c:pt>
                <c:pt idx="34">
                  <c:v>11.2010</c:v>
                </c:pt>
                <c:pt idx="35">
                  <c:v>12.2010</c:v>
                </c:pt>
                <c:pt idx="36">
                  <c:v>1.2011</c:v>
                </c:pt>
                <c:pt idx="37">
                  <c:v>2.2011</c:v>
                </c:pt>
                <c:pt idx="38">
                  <c:v>3.2011</c:v>
                </c:pt>
                <c:pt idx="39">
                  <c:v>4.2011</c:v>
                </c:pt>
                <c:pt idx="40">
                  <c:v>5.2011</c:v>
                </c:pt>
                <c:pt idx="41">
                  <c:v>6.2011</c:v>
                </c:pt>
                <c:pt idx="42">
                  <c:v>7.2011</c:v>
                </c:pt>
                <c:pt idx="43">
                  <c:v>8.2011</c:v>
                </c:pt>
                <c:pt idx="44">
                  <c:v>9.2011</c:v>
                </c:pt>
                <c:pt idx="45">
                  <c:v>10.2011</c:v>
                </c:pt>
                <c:pt idx="46">
                  <c:v>11.2011</c:v>
                </c:pt>
                <c:pt idx="47">
                  <c:v>12.2011</c:v>
                </c:pt>
                <c:pt idx="48">
                  <c:v>01.2012</c:v>
                </c:pt>
                <c:pt idx="49">
                  <c:v>02.2012</c:v>
                </c:pt>
                <c:pt idx="50">
                  <c:v>03.2012</c:v>
                </c:pt>
                <c:pt idx="51">
                  <c:v>04.2012</c:v>
                </c:pt>
                <c:pt idx="52">
                  <c:v>05.2012</c:v>
                </c:pt>
                <c:pt idx="53">
                  <c:v>06.2012</c:v>
                </c:pt>
                <c:pt idx="54">
                  <c:v>07.2012</c:v>
                </c:pt>
                <c:pt idx="55">
                  <c:v>08.2012</c:v>
                </c:pt>
                <c:pt idx="56">
                  <c:v>09.2012</c:v>
                </c:pt>
                <c:pt idx="57">
                  <c:v>10.2012</c:v>
                </c:pt>
                <c:pt idx="58">
                  <c:v>11.2012</c:v>
                </c:pt>
                <c:pt idx="59">
                  <c:v>12.2012</c:v>
                </c:pt>
                <c:pt idx="60">
                  <c:v>01.2013</c:v>
                </c:pt>
                <c:pt idx="61">
                  <c:v>02.2013</c:v>
                </c:pt>
                <c:pt idx="62">
                  <c:v>03.2013</c:v>
                </c:pt>
                <c:pt idx="63">
                  <c:v>04.2013</c:v>
                </c:pt>
                <c:pt idx="64">
                  <c:v>05.2013</c:v>
                </c:pt>
                <c:pt idx="65">
                  <c:v>06.2013</c:v>
                </c:pt>
                <c:pt idx="66">
                  <c:v>07.2013</c:v>
                </c:pt>
                <c:pt idx="67">
                  <c:v>08.2013</c:v>
                </c:pt>
                <c:pt idx="68">
                  <c:v>09.2013</c:v>
                </c:pt>
                <c:pt idx="69">
                  <c:v>10.2013</c:v>
                </c:pt>
                <c:pt idx="70">
                  <c:v>11.2013</c:v>
                </c:pt>
                <c:pt idx="71">
                  <c:v>12.2013</c:v>
                </c:pt>
                <c:pt idx="72">
                  <c:v>01.2014</c:v>
                </c:pt>
                <c:pt idx="73">
                  <c:v>02.2014</c:v>
                </c:pt>
                <c:pt idx="74">
                  <c:v>03.2014</c:v>
                </c:pt>
                <c:pt idx="75">
                  <c:v>04.2014</c:v>
                </c:pt>
                <c:pt idx="76">
                  <c:v>05.2014</c:v>
                </c:pt>
                <c:pt idx="77">
                  <c:v>06.2014</c:v>
                </c:pt>
                <c:pt idx="78">
                  <c:v>07.2014</c:v>
                </c:pt>
                <c:pt idx="79">
                  <c:v>08.2014</c:v>
                </c:pt>
                <c:pt idx="80">
                  <c:v>09.2014</c:v>
                </c:pt>
                <c:pt idx="81">
                  <c:v>10.2014</c:v>
                </c:pt>
                <c:pt idx="82">
                  <c:v>11.2014</c:v>
                </c:pt>
                <c:pt idx="83">
                  <c:v>12.2014</c:v>
                </c:pt>
              </c:strCache>
            </c:strRef>
          </c:cat>
          <c:val>
            <c:numRef>
              <c:f>'pakkum andmed'!$V$16:$V$99</c:f>
              <c:numCache>
                <c:formatCode>General</c:formatCode>
                <c:ptCount val="84"/>
                <c:pt idx="0">
                  <c:v>148</c:v>
                </c:pt>
                <c:pt idx="1">
                  <c:v>152</c:v>
                </c:pt>
                <c:pt idx="2">
                  <c:v>163</c:v>
                </c:pt>
                <c:pt idx="3">
                  <c:v>168</c:v>
                </c:pt>
                <c:pt idx="4">
                  <c:v>170</c:v>
                </c:pt>
                <c:pt idx="5">
                  <c:v>160</c:v>
                </c:pt>
                <c:pt idx="6">
                  <c:v>161</c:v>
                </c:pt>
                <c:pt idx="7">
                  <c:v>156</c:v>
                </c:pt>
                <c:pt idx="8">
                  <c:v>143</c:v>
                </c:pt>
                <c:pt idx="9">
                  <c:v>158</c:v>
                </c:pt>
                <c:pt idx="10">
                  <c:v>164</c:v>
                </c:pt>
                <c:pt idx="11">
                  <c:v>141</c:v>
                </c:pt>
                <c:pt idx="12">
                  <c:v>162</c:v>
                </c:pt>
                <c:pt idx="13">
                  <c:v>138</c:v>
                </c:pt>
                <c:pt idx="14">
                  <c:v>144</c:v>
                </c:pt>
                <c:pt idx="15">
                  <c:v>146</c:v>
                </c:pt>
                <c:pt idx="16">
                  <c:v>145</c:v>
                </c:pt>
                <c:pt idx="17">
                  <c:v>148</c:v>
                </c:pt>
                <c:pt idx="18">
                  <c:v>145</c:v>
                </c:pt>
                <c:pt idx="19">
                  <c:v>143</c:v>
                </c:pt>
                <c:pt idx="20">
                  <c:v>129</c:v>
                </c:pt>
                <c:pt idx="21">
                  <c:v>134</c:v>
                </c:pt>
                <c:pt idx="22">
                  <c:v>131</c:v>
                </c:pt>
                <c:pt idx="23">
                  <c:v>134</c:v>
                </c:pt>
                <c:pt idx="24">
                  <c:v>133</c:v>
                </c:pt>
                <c:pt idx="25">
                  <c:v>125</c:v>
                </c:pt>
                <c:pt idx="26">
                  <c:v>135</c:v>
                </c:pt>
                <c:pt idx="27">
                  <c:v>131</c:v>
                </c:pt>
                <c:pt idx="28">
                  <c:v>146</c:v>
                </c:pt>
                <c:pt idx="29">
                  <c:v>154</c:v>
                </c:pt>
                <c:pt idx="30">
                  <c:v>151</c:v>
                </c:pt>
                <c:pt idx="31">
                  <c:v>149</c:v>
                </c:pt>
                <c:pt idx="32">
                  <c:v>164</c:v>
                </c:pt>
                <c:pt idx="33">
                  <c:v>146</c:v>
                </c:pt>
                <c:pt idx="34">
                  <c:v>140</c:v>
                </c:pt>
                <c:pt idx="35">
                  <c:v>142</c:v>
                </c:pt>
                <c:pt idx="36">
                  <c:v>117</c:v>
                </c:pt>
                <c:pt idx="37">
                  <c:v>109</c:v>
                </c:pt>
                <c:pt idx="38">
                  <c:v>157</c:v>
                </c:pt>
                <c:pt idx="39">
                  <c:v>158</c:v>
                </c:pt>
                <c:pt idx="40">
                  <c:v>160</c:v>
                </c:pt>
                <c:pt idx="41">
                  <c:v>176</c:v>
                </c:pt>
                <c:pt idx="42">
                  <c:v>152</c:v>
                </c:pt>
                <c:pt idx="43">
                  <c:v>159</c:v>
                </c:pt>
                <c:pt idx="44">
                  <c:v>156</c:v>
                </c:pt>
                <c:pt idx="45">
                  <c:v>156</c:v>
                </c:pt>
                <c:pt idx="46">
                  <c:v>169</c:v>
                </c:pt>
                <c:pt idx="47">
                  <c:v>154</c:v>
                </c:pt>
                <c:pt idx="48">
                  <c:v>152</c:v>
                </c:pt>
                <c:pt idx="49">
                  <c:v>160</c:v>
                </c:pt>
                <c:pt idx="50">
                  <c:v>170</c:v>
                </c:pt>
                <c:pt idx="51">
                  <c:v>167</c:v>
                </c:pt>
                <c:pt idx="52">
                  <c:v>170</c:v>
                </c:pt>
                <c:pt idx="53">
                  <c:v>177</c:v>
                </c:pt>
                <c:pt idx="54">
                  <c:v>173</c:v>
                </c:pt>
                <c:pt idx="55">
                  <c:v>176</c:v>
                </c:pt>
                <c:pt idx="56">
                  <c:v>174</c:v>
                </c:pt>
                <c:pt idx="57">
                  <c:v>174</c:v>
                </c:pt>
                <c:pt idx="58" formatCode="#,##0">
                  <c:v>161</c:v>
                </c:pt>
                <c:pt idx="59" formatCode="#,##0">
                  <c:v>161</c:v>
                </c:pt>
                <c:pt idx="60" formatCode="#,##0">
                  <c:v>186</c:v>
                </c:pt>
                <c:pt idx="61" formatCode="#,##0">
                  <c:v>175</c:v>
                </c:pt>
                <c:pt idx="62" formatCode="#,##0">
                  <c:v>188</c:v>
                </c:pt>
                <c:pt idx="63" formatCode="#,##0">
                  <c:v>188</c:v>
                </c:pt>
                <c:pt idx="64" formatCode="#,##0">
                  <c:v>203</c:v>
                </c:pt>
                <c:pt idx="65" formatCode="#,##0">
                  <c:v>222</c:v>
                </c:pt>
                <c:pt idx="66" formatCode="#,##0">
                  <c:v>210</c:v>
                </c:pt>
                <c:pt idx="67" formatCode="#,##0">
                  <c:v>212</c:v>
                </c:pt>
                <c:pt idx="68" formatCode="#,##0">
                  <c:v>203</c:v>
                </c:pt>
                <c:pt idx="69" formatCode="#,##0">
                  <c:v>208</c:v>
                </c:pt>
                <c:pt idx="70" formatCode="#,##0">
                  <c:v>181</c:v>
                </c:pt>
                <c:pt idx="71" formatCode="#,##0">
                  <c:v>191</c:v>
                </c:pt>
                <c:pt idx="72" formatCode="#,##0">
                  <c:v>192</c:v>
                </c:pt>
                <c:pt idx="73" formatCode="#,##0">
                  <c:v>182</c:v>
                </c:pt>
                <c:pt idx="74" formatCode="#,##0">
                  <c:v>187</c:v>
                </c:pt>
                <c:pt idx="75" formatCode="#,##0">
                  <c:v>178</c:v>
                </c:pt>
                <c:pt idx="76" formatCode="#,##0">
                  <c:v>185</c:v>
                </c:pt>
                <c:pt idx="77" formatCode="#,##0">
                  <c:v>180</c:v>
                </c:pt>
                <c:pt idx="78" formatCode="#,##0">
                  <c:v>182</c:v>
                </c:pt>
                <c:pt idx="79" formatCode="#,##0">
                  <c:v>164</c:v>
                </c:pt>
                <c:pt idx="80" formatCode="#,##0">
                  <c:v>168</c:v>
                </c:pt>
                <c:pt idx="81" formatCode="#,##0">
                  <c:v>177</c:v>
                </c:pt>
                <c:pt idx="82" formatCode="#,##0">
                  <c:v>172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andmed!$A$59:$A$142</c:f>
              <c:strCache>
                <c:ptCount val="84"/>
                <c:pt idx="0">
                  <c:v>1.2008</c:v>
                </c:pt>
                <c:pt idx="1">
                  <c:v>2.2008</c:v>
                </c:pt>
                <c:pt idx="2">
                  <c:v>3.2008</c:v>
                </c:pt>
                <c:pt idx="3">
                  <c:v>4.2008</c:v>
                </c:pt>
                <c:pt idx="4">
                  <c:v>5.2008</c:v>
                </c:pt>
                <c:pt idx="5">
                  <c:v>6.2008</c:v>
                </c:pt>
                <c:pt idx="6">
                  <c:v>7.2008</c:v>
                </c:pt>
                <c:pt idx="7">
                  <c:v>8.2008</c:v>
                </c:pt>
                <c:pt idx="8">
                  <c:v>9.2008</c:v>
                </c:pt>
                <c:pt idx="9">
                  <c:v>10.2008</c:v>
                </c:pt>
                <c:pt idx="10">
                  <c:v>11.2008</c:v>
                </c:pt>
                <c:pt idx="11">
                  <c:v>12.2008</c:v>
                </c:pt>
                <c:pt idx="12">
                  <c:v>1.2009</c:v>
                </c:pt>
                <c:pt idx="13">
                  <c:v>2.2009</c:v>
                </c:pt>
                <c:pt idx="14">
                  <c:v>3.2009</c:v>
                </c:pt>
                <c:pt idx="15">
                  <c:v>4.2009</c:v>
                </c:pt>
                <c:pt idx="16">
                  <c:v>5.2009</c:v>
                </c:pt>
                <c:pt idx="17">
                  <c:v>6.2009</c:v>
                </c:pt>
                <c:pt idx="18">
                  <c:v>7.2009</c:v>
                </c:pt>
                <c:pt idx="19">
                  <c:v>8.2009</c:v>
                </c:pt>
                <c:pt idx="20">
                  <c:v>9.2009</c:v>
                </c:pt>
                <c:pt idx="21">
                  <c:v>10.2009</c:v>
                </c:pt>
                <c:pt idx="22">
                  <c:v>11.2009</c:v>
                </c:pt>
                <c:pt idx="23">
                  <c:v>12.2009</c:v>
                </c:pt>
                <c:pt idx="24">
                  <c:v>1.2010</c:v>
                </c:pt>
                <c:pt idx="25">
                  <c:v>2.2010</c:v>
                </c:pt>
                <c:pt idx="26">
                  <c:v>3.2010</c:v>
                </c:pt>
                <c:pt idx="27">
                  <c:v>4.2010</c:v>
                </c:pt>
                <c:pt idx="28">
                  <c:v>5.2010</c:v>
                </c:pt>
                <c:pt idx="29">
                  <c:v>6.2010</c:v>
                </c:pt>
                <c:pt idx="30">
                  <c:v>7.2010</c:v>
                </c:pt>
                <c:pt idx="31">
                  <c:v>8.2010</c:v>
                </c:pt>
                <c:pt idx="32">
                  <c:v>9.2010</c:v>
                </c:pt>
                <c:pt idx="33">
                  <c:v>10.2010</c:v>
                </c:pt>
                <c:pt idx="34">
                  <c:v>11.2010</c:v>
                </c:pt>
                <c:pt idx="35">
                  <c:v>12.2010</c:v>
                </c:pt>
                <c:pt idx="36">
                  <c:v>1.2011</c:v>
                </c:pt>
                <c:pt idx="37">
                  <c:v>2.2011</c:v>
                </c:pt>
                <c:pt idx="38">
                  <c:v>3.2011</c:v>
                </c:pt>
                <c:pt idx="39">
                  <c:v>4.2011</c:v>
                </c:pt>
                <c:pt idx="40">
                  <c:v>5.2011</c:v>
                </c:pt>
                <c:pt idx="41">
                  <c:v>6.2011</c:v>
                </c:pt>
                <c:pt idx="42">
                  <c:v>7.2011</c:v>
                </c:pt>
                <c:pt idx="43">
                  <c:v>8.2011</c:v>
                </c:pt>
                <c:pt idx="44">
                  <c:v>9.2011</c:v>
                </c:pt>
                <c:pt idx="45">
                  <c:v>10.2011</c:v>
                </c:pt>
                <c:pt idx="46">
                  <c:v>11.2011</c:v>
                </c:pt>
                <c:pt idx="47">
                  <c:v>12.2011</c:v>
                </c:pt>
                <c:pt idx="48">
                  <c:v>01.2012</c:v>
                </c:pt>
                <c:pt idx="49">
                  <c:v>02.2012</c:v>
                </c:pt>
                <c:pt idx="50">
                  <c:v>03.2012</c:v>
                </c:pt>
                <c:pt idx="51">
                  <c:v>04.2012</c:v>
                </c:pt>
                <c:pt idx="52">
                  <c:v>05.2012</c:v>
                </c:pt>
                <c:pt idx="53">
                  <c:v>06.2012</c:v>
                </c:pt>
                <c:pt idx="54">
                  <c:v>07.2012</c:v>
                </c:pt>
                <c:pt idx="55">
                  <c:v>08.2012</c:v>
                </c:pt>
                <c:pt idx="56">
                  <c:v>09.2012</c:v>
                </c:pt>
                <c:pt idx="57">
                  <c:v>10.2012</c:v>
                </c:pt>
                <c:pt idx="58">
                  <c:v>11.2012</c:v>
                </c:pt>
                <c:pt idx="59">
                  <c:v>12.2012</c:v>
                </c:pt>
                <c:pt idx="60">
                  <c:v>01.2013</c:v>
                </c:pt>
                <c:pt idx="61">
                  <c:v>02.2013</c:v>
                </c:pt>
                <c:pt idx="62">
                  <c:v>03.2013</c:v>
                </c:pt>
                <c:pt idx="63">
                  <c:v>04.2013</c:v>
                </c:pt>
                <c:pt idx="64">
                  <c:v>05.2013</c:v>
                </c:pt>
                <c:pt idx="65">
                  <c:v>06.2013</c:v>
                </c:pt>
                <c:pt idx="66">
                  <c:v>07.2013</c:v>
                </c:pt>
                <c:pt idx="67">
                  <c:v>08.2013</c:v>
                </c:pt>
                <c:pt idx="68">
                  <c:v>09.2013</c:v>
                </c:pt>
                <c:pt idx="69">
                  <c:v>10.2013</c:v>
                </c:pt>
                <c:pt idx="70">
                  <c:v>11.2013</c:v>
                </c:pt>
                <c:pt idx="71">
                  <c:v>12.2013</c:v>
                </c:pt>
                <c:pt idx="72">
                  <c:v>01.2014</c:v>
                </c:pt>
                <c:pt idx="73">
                  <c:v>02.2014</c:v>
                </c:pt>
                <c:pt idx="74">
                  <c:v>03.2014</c:v>
                </c:pt>
                <c:pt idx="75">
                  <c:v>04.2014</c:v>
                </c:pt>
                <c:pt idx="76">
                  <c:v>05.2014</c:v>
                </c:pt>
                <c:pt idx="77">
                  <c:v>06.2014</c:v>
                </c:pt>
                <c:pt idx="78">
                  <c:v>07.2014</c:v>
                </c:pt>
                <c:pt idx="79">
                  <c:v>08.2014</c:v>
                </c:pt>
                <c:pt idx="80">
                  <c:v>09.2014</c:v>
                </c:pt>
                <c:pt idx="81">
                  <c:v>10.2014</c:v>
                </c:pt>
                <c:pt idx="82">
                  <c:v>11.2014</c:v>
                </c:pt>
                <c:pt idx="83">
                  <c:v>12.2014</c:v>
                </c:pt>
              </c:strCache>
            </c:strRef>
          </c:cat>
          <c:val>
            <c:numRef>
              <c:f>andmed!$H$59:$H$142</c:f>
              <c:numCache>
                <c:formatCode>#,##0</c:formatCode>
                <c:ptCount val="84"/>
                <c:pt idx="0">
                  <c:v>19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11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6</c:v>
                </c:pt>
                <c:pt idx="9">
                  <c:v>11</c:v>
                </c:pt>
                <c:pt idx="10">
                  <c:v>4</c:v>
                </c:pt>
                <c:pt idx="11">
                  <c:v>8</c:v>
                </c:pt>
                <c:pt idx="12">
                  <c:v>6</c:v>
                </c:pt>
                <c:pt idx="13">
                  <c:v>10</c:v>
                </c:pt>
                <c:pt idx="14">
                  <c:v>10</c:v>
                </c:pt>
                <c:pt idx="15">
                  <c:v>4</c:v>
                </c:pt>
                <c:pt idx="16">
                  <c:v>10</c:v>
                </c:pt>
                <c:pt idx="17">
                  <c:v>3</c:v>
                </c:pt>
                <c:pt idx="18">
                  <c:v>11</c:v>
                </c:pt>
                <c:pt idx="19">
                  <c:v>9</c:v>
                </c:pt>
                <c:pt idx="20">
                  <c:v>34</c:v>
                </c:pt>
                <c:pt idx="21">
                  <c:v>10</c:v>
                </c:pt>
                <c:pt idx="22">
                  <c:v>11</c:v>
                </c:pt>
                <c:pt idx="23">
                  <c:v>6</c:v>
                </c:pt>
                <c:pt idx="24">
                  <c:v>5</c:v>
                </c:pt>
                <c:pt idx="25">
                  <c:v>12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11</c:v>
                </c:pt>
                <c:pt idx="30">
                  <c:v>8</c:v>
                </c:pt>
                <c:pt idx="31">
                  <c:v>13</c:v>
                </c:pt>
                <c:pt idx="32">
                  <c:v>8</c:v>
                </c:pt>
                <c:pt idx="33">
                  <c:v>14</c:v>
                </c:pt>
                <c:pt idx="34">
                  <c:v>11</c:v>
                </c:pt>
                <c:pt idx="35">
                  <c:v>17</c:v>
                </c:pt>
                <c:pt idx="36">
                  <c:v>9</c:v>
                </c:pt>
                <c:pt idx="37">
                  <c:v>11</c:v>
                </c:pt>
                <c:pt idx="38">
                  <c:v>8</c:v>
                </c:pt>
                <c:pt idx="39">
                  <c:v>9</c:v>
                </c:pt>
                <c:pt idx="40">
                  <c:v>15</c:v>
                </c:pt>
                <c:pt idx="41">
                  <c:v>13</c:v>
                </c:pt>
                <c:pt idx="42">
                  <c:v>5</c:v>
                </c:pt>
                <c:pt idx="43">
                  <c:v>21</c:v>
                </c:pt>
                <c:pt idx="44">
                  <c:v>9</c:v>
                </c:pt>
                <c:pt idx="45">
                  <c:v>9</c:v>
                </c:pt>
                <c:pt idx="46">
                  <c:v>16</c:v>
                </c:pt>
                <c:pt idx="47">
                  <c:v>12</c:v>
                </c:pt>
                <c:pt idx="48">
                  <c:v>11</c:v>
                </c:pt>
                <c:pt idx="49">
                  <c:v>9</c:v>
                </c:pt>
                <c:pt idx="50">
                  <c:v>17</c:v>
                </c:pt>
                <c:pt idx="51">
                  <c:v>12</c:v>
                </c:pt>
                <c:pt idx="52">
                  <c:v>6</c:v>
                </c:pt>
                <c:pt idx="53">
                  <c:v>5</c:v>
                </c:pt>
                <c:pt idx="54">
                  <c:v>19</c:v>
                </c:pt>
                <c:pt idx="55">
                  <c:v>13</c:v>
                </c:pt>
                <c:pt idx="56">
                  <c:v>14</c:v>
                </c:pt>
                <c:pt idx="57">
                  <c:v>23</c:v>
                </c:pt>
                <c:pt idx="58">
                  <c:v>14</c:v>
                </c:pt>
                <c:pt idx="59">
                  <c:v>9</c:v>
                </c:pt>
                <c:pt idx="60">
                  <c:v>19</c:v>
                </c:pt>
                <c:pt idx="61">
                  <c:v>16</c:v>
                </c:pt>
                <c:pt idx="62">
                  <c:v>18</c:v>
                </c:pt>
                <c:pt idx="63">
                  <c:v>14</c:v>
                </c:pt>
                <c:pt idx="64">
                  <c:v>18</c:v>
                </c:pt>
                <c:pt idx="65">
                  <c:v>13</c:v>
                </c:pt>
                <c:pt idx="66">
                  <c:v>8</c:v>
                </c:pt>
                <c:pt idx="67">
                  <c:v>28</c:v>
                </c:pt>
                <c:pt idx="68">
                  <c:v>15</c:v>
                </c:pt>
                <c:pt idx="69">
                  <c:v>20</c:v>
                </c:pt>
                <c:pt idx="70">
                  <c:v>17</c:v>
                </c:pt>
                <c:pt idx="71">
                  <c:v>16</c:v>
                </c:pt>
                <c:pt idx="72">
                  <c:v>20</c:v>
                </c:pt>
                <c:pt idx="73">
                  <c:v>14</c:v>
                </c:pt>
                <c:pt idx="74">
                  <c:v>18</c:v>
                </c:pt>
                <c:pt idx="75">
                  <c:v>22</c:v>
                </c:pt>
                <c:pt idx="76">
                  <c:v>21</c:v>
                </c:pt>
                <c:pt idx="77">
                  <c:v>13</c:v>
                </c:pt>
                <c:pt idx="78">
                  <c:v>23</c:v>
                </c:pt>
                <c:pt idx="79">
                  <c:v>17</c:v>
                </c:pt>
                <c:pt idx="80">
                  <c:v>13</c:v>
                </c:pt>
                <c:pt idx="81">
                  <c:v>17</c:v>
                </c:pt>
                <c:pt idx="82">
                  <c:v>10</c:v>
                </c:pt>
              </c:numCache>
            </c:numRef>
          </c:val>
        </c:ser>
        <c:overlap val="100"/>
        <c:axId val="60973056"/>
        <c:axId val="60974592"/>
      </c:barChart>
      <c:lineChart>
        <c:grouping val="standard"/>
        <c:ser>
          <c:idx val="4"/>
          <c:order val="2"/>
          <c:tx>
            <c:v>tehingute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81"/>
              <c:layout>
                <c:manualLayout>
                  <c:x val="-3.999999999999989E-2"/>
                  <c:y val="2.8343814765015882E-2"/>
                </c:manualLayout>
              </c:layout>
              <c:tx>
                <c:strRef>
                  <c:f>'Pak-teh'!$AI$86</c:f>
                  <c:strCache>
                    <c:ptCount val="1"/>
                    <c:pt idx="0">
                      <c:v>176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{1ECE7EE9-C430-4448-B277-57E9F11F583D}</c15:txfldGUID>
                      <c15:f>'Pak-teh'!$AI$86</c15:f>
                      <c15:dlblFieldTableCache>
                        <c:ptCount val="1"/>
                        <c:pt idx="0">
                          <c:v>176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andmed!$A$59:$A$106</c:f>
              <c:strCache>
                <c:ptCount val="48"/>
                <c:pt idx="0">
                  <c:v>1.2008</c:v>
                </c:pt>
                <c:pt idx="1">
                  <c:v>2.2008</c:v>
                </c:pt>
                <c:pt idx="2">
                  <c:v>3.2008</c:v>
                </c:pt>
                <c:pt idx="3">
                  <c:v>4.2008</c:v>
                </c:pt>
                <c:pt idx="4">
                  <c:v>5.2008</c:v>
                </c:pt>
                <c:pt idx="5">
                  <c:v>6.2008</c:v>
                </c:pt>
                <c:pt idx="6">
                  <c:v>7.2008</c:v>
                </c:pt>
                <c:pt idx="7">
                  <c:v>8.2008</c:v>
                </c:pt>
                <c:pt idx="8">
                  <c:v>9.2008</c:v>
                </c:pt>
                <c:pt idx="9">
                  <c:v>10.2008</c:v>
                </c:pt>
                <c:pt idx="10">
                  <c:v>11.2008</c:v>
                </c:pt>
                <c:pt idx="11">
                  <c:v>12.2008</c:v>
                </c:pt>
                <c:pt idx="12">
                  <c:v>1.2009</c:v>
                </c:pt>
                <c:pt idx="13">
                  <c:v>2.2009</c:v>
                </c:pt>
                <c:pt idx="14">
                  <c:v>3.2009</c:v>
                </c:pt>
                <c:pt idx="15">
                  <c:v>4.2009</c:v>
                </c:pt>
                <c:pt idx="16">
                  <c:v>5.2009</c:v>
                </c:pt>
                <c:pt idx="17">
                  <c:v>6.2009</c:v>
                </c:pt>
                <c:pt idx="18">
                  <c:v>7.2009</c:v>
                </c:pt>
                <c:pt idx="19">
                  <c:v>8.2009</c:v>
                </c:pt>
                <c:pt idx="20">
                  <c:v>9.2009</c:v>
                </c:pt>
                <c:pt idx="21">
                  <c:v>10.2009</c:v>
                </c:pt>
                <c:pt idx="22">
                  <c:v>11.2009</c:v>
                </c:pt>
                <c:pt idx="23">
                  <c:v>12.2009</c:v>
                </c:pt>
                <c:pt idx="24">
                  <c:v>1.2010</c:v>
                </c:pt>
                <c:pt idx="25">
                  <c:v>2.2010</c:v>
                </c:pt>
                <c:pt idx="26">
                  <c:v>3.2010</c:v>
                </c:pt>
                <c:pt idx="27">
                  <c:v>4.2010</c:v>
                </c:pt>
                <c:pt idx="28">
                  <c:v>5.2010</c:v>
                </c:pt>
                <c:pt idx="29">
                  <c:v>6.2010</c:v>
                </c:pt>
                <c:pt idx="30">
                  <c:v>7.2010</c:v>
                </c:pt>
                <c:pt idx="31">
                  <c:v>8.2010</c:v>
                </c:pt>
                <c:pt idx="32">
                  <c:v>9.2010</c:v>
                </c:pt>
                <c:pt idx="33">
                  <c:v>10.2010</c:v>
                </c:pt>
                <c:pt idx="34">
                  <c:v>11.2010</c:v>
                </c:pt>
                <c:pt idx="35">
                  <c:v>12.2010</c:v>
                </c:pt>
                <c:pt idx="36">
                  <c:v>1.2011</c:v>
                </c:pt>
                <c:pt idx="37">
                  <c:v>2.2011</c:v>
                </c:pt>
                <c:pt idx="38">
                  <c:v>3.2011</c:v>
                </c:pt>
                <c:pt idx="39">
                  <c:v>4.2011</c:v>
                </c:pt>
                <c:pt idx="40">
                  <c:v>5.2011</c:v>
                </c:pt>
                <c:pt idx="41">
                  <c:v>6.2011</c:v>
                </c:pt>
                <c:pt idx="42">
                  <c:v>7.2011</c:v>
                </c:pt>
                <c:pt idx="43">
                  <c:v>8.2011</c:v>
                </c:pt>
                <c:pt idx="44">
                  <c:v>9.2011</c:v>
                </c:pt>
                <c:pt idx="45">
                  <c:v>10.2011</c:v>
                </c:pt>
                <c:pt idx="46">
                  <c:v>11.2011</c:v>
                </c:pt>
                <c:pt idx="47">
                  <c:v>12.2011</c:v>
                </c:pt>
              </c:strCache>
            </c:strRef>
          </c:cat>
          <c:val>
            <c:numRef>
              <c:f>andmed!$I$59:$I$142</c:f>
              <c:numCache>
                <c:formatCode>#,##0</c:formatCode>
                <c:ptCount val="84"/>
                <c:pt idx="0">
                  <c:v>457.09611033706989</c:v>
                </c:pt>
                <c:pt idx="1">
                  <c:v>493.52575000319553</c:v>
                </c:pt>
                <c:pt idx="2">
                  <c:v>495.76265770199268</c:v>
                </c:pt>
                <c:pt idx="3">
                  <c:v>487.19849679802644</c:v>
                </c:pt>
                <c:pt idx="4">
                  <c:v>486.2398220699705</c:v>
                </c:pt>
                <c:pt idx="5">
                  <c:v>476.0139583040405</c:v>
                </c:pt>
                <c:pt idx="6">
                  <c:v>472.11534774327953</c:v>
                </c:pt>
                <c:pt idx="7">
                  <c:v>371.13494305472136</c:v>
                </c:pt>
                <c:pt idx="8">
                  <c:v>398.55304027712094</c:v>
                </c:pt>
                <c:pt idx="9">
                  <c:v>420.02735418557376</c:v>
                </c:pt>
                <c:pt idx="11">
                  <c:v>411.6549282272187</c:v>
                </c:pt>
                <c:pt idx="12">
                  <c:v>291.50102897754135</c:v>
                </c:pt>
                <c:pt idx="13">
                  <c:v>313.42272442575387</c:v>
                </c:pt>
                <c:pt idx="14">
                  <c:v>237.43177431518669</c:v>
                </c:pt>
                <c:pt idx="16">
                  <c:v>341.99123132182069</c:v>
                </c:pt>
                <c:pt idx="18">
                  <c:v>275.58702849181293</c:v>
                </c:pt>
                <c:pt idx="19">
                  <c:v>272.26362276788569</c:v>
                </c:pt>
                <c:pt idx="20">
                  <c:v>218.25827975406798</c:v>
                </c:pt>
                <c:pt idx="21">
                  <c:v>208.60762082497158</c:v>
                </c:pt>
                <c:pt idx="22">
                  <c:v>222.5403602060511</c:v>
                </c:pt>
                <c:pt idx="23">
                  <c:v>237.1761277210384</c:v>
                </c:pt>
                <c:pt idx="24">
                  <c:v>212.44231973719536</c:v>
                </c:pt>
                <c:pt idx="25">
                  <c:v>199.59607838124577</c:v>
                </c:pt>
                <c:pt idx="26">
                  <c:v>142.84253448033445</c:v>
                </c:pt>
                <c:pt idx="27">
                  <c:v>260.3760561399921</c:v>
                </c:pt>
                <c:pt idx="28">
                  <c:v>321.85906203264625</c:v>
                </c:pt>
                <c:pt idx="29">
                  <c:v>126.16159421216111</c:v>
                </c:pt>
                <c:pt idx="30">
                  <c:v>148.21111295744763</c:v>
                </c:pt>
                <c:pt idx="31">
                  <c:v>246.57114005598666</c:v>
                </c:pt>
                <c:pt idx="32">
                  <c:v>255.2631242570271</c:v>
                </c:pt>
                <c:pt idx="33">
                  <c:v>274.43661881814563</c:v>
                </c:pt>
                <c:pt idx="34">
                  <c:v>159.45956309997052</c:v>
                </c:pt>
                <c:pt idx="35">
                  <c:v>318.87</c:v>
                </c:pt>
                <c:pt idx="36">
                  <c:v>175.13</c:v>
                </c:pt>
                <c:pt idx="37">
                  <c:v>206.3</c:v>
                </c:pt>
                <c:pt idx="38">
                  <c:v>148.60999999999999</c:v>
                </c:pt>
                <c:pt idx="39">
                  <c:v>145.16</c:v>
                </c:pt>
                <c:pt idx="40">
                  <c:v>175.85000000000005</c:v>
                </c:pt>
                <c:pt idx="41">
                  <c:v>195.1</c:v>
                </c:pt>
                <c:pt idx="42">
                  <c:v>283.35000000000002</c:v>
                </c:pt>
                <c:pt idx="43">
                  <c:v>185.22</c:v>
                </c:pt>
                <c:pt idx="44">
                  <c:v>156.46</c:v>
                </c:pt>
                <c:pt idx="45">
                  <c:v>197.78</c:v>
                </c:pt>
                <c:pt idx="46">
                  <c:v>236.68</c:v>
                </c:pt>
                <c:pt idx="47">
                  <c:v>196</c:v>
                </c:pt>
                <c:pt idx="48">
                  <c:v>165.8</c:v>
                </c:pt>
                <c:pt idx="49">
                  <c:v>317.92999999999989</c:v>
                </c:pt>
                <c:pt idx="50">
                  <c:v>181.91</c:v>
                </c:pt>
                <c:pt idx="51">
                  <c:v>194.09</c:v>
                </c:pt>
                <c:pt idx="52">
                  <c:v>202.26</c:v>
                </c:pt>
                <c:pt idx="53">
                  <c:v>289.36</c:v>
                </c:pt>
                <c:pt idx="54">
                  <c:v>201.85000000000005</c:v>
                </c:pt>
                <c:pt idx="55">
                  <c:v>148</c:v>
                </c:pt>
                <c:pt idx="56">
                  <c:v>141.41999999999999</c:v>
                </c:pt>
                <c:pt idx="57">
                  <c:v>231.13</c:v>
                </c:pt>
                <c:pt idx="58">
                  <c:v>161.86000000000001</c:v>
                </c:pt>
                <c:pt idx="59">
                  <c:v>107.34</c:v>
                </c:pt>
                <c:pt idx="60">
                  <c:v>186.5</c:v>
                </c:pt>
                <c:pt idx="61">
                  <c:v>192.10999999999999</c:v>
                </c:pt>
                <c:pt idx="62">
                  <c:v>182.31</c:v>
                </c:pt>
                <c:pt idx="63">
                  <c:v>253</c:v>
                </c:pt>
                <c:pt idx="64">
                  <c:v>190.83</c:v>
                </c:pt>
                <c:pt idx="65">
                  <c:v>206.67</c:v>
                </c:pt>
                <c:pt idx="66">
                  <c:v>273.2299999999999</c:v>
                </c:pt>
                <c:pt idx="67">
                  <c:v>195</c:v>
                </c:pt>
                <c:pt idx="68">
                  <c:v>217.59</c:v>
                </c:pt>
                <c:pt idx="69">
                  <c:v>237</c:v>
                </c:pt>
                <c:pt idx="70">
                  <c:v>138</c:v>
                </c:pt>
                <c:pt idx="71">
                  <c:v>217</c:v>
                </c:pt>
                <c:pt idx="72" formatCode="#,##0.0">
                  <c:v>283</c:v>
                </c:pt>
                <c:pt idx="73">
                  <c:v>234.6</c:v>
                </c:pt>
                <c:pt idx="74">
                  <c:v>207</c:v>
                </c:pt>
                <c:pt idx="75">
                  <c:v>256</c:v>
                </c:pt>
                <c:pt idx="76">
                  <c:v>226</c:v>
                </c:pt>
                <c:pt idx="77">
                  <c:v>221</c:v>
                </c:pt>
                <c:pt idx="78">
                  <c:v>288</c:v>
                </c:pt>
                <c:pt idx="79">
                  <c:v>223</c:v>
                </c:pt>
                <c:pt idx="80">
                  <c:v>304</c:v>
                </c:pt>
                <c:pt idx="81">
                  <c:v>179</c:v>
                </c:pt>
                <c:pt idx="82">
                  <c:v>176</c:v>
                </c:pt>
              </c:numCache>
            </c:numRef>
          </c:val>
          <c:smooth val="1"/>
        </c:ser>
        <c:ser>
          <c:idx val="1"/>
          <c:order val="3"/>
          <c:tx>
            <c:strRef>
              <c:f>'pakkum andmed'!$E$1</c:f>
              <c:strCache>
                <c:ptCount val="1"/>
                <c:pt idx="0">
                  <c:v>pakkumiste keskmine hind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81"/>
              <c:layout>
                <c:manualLayout>
                  <c:x val="-3.7037037037036966E-2"/>
                  <c:y val="-3.7064988538866916E-2"/>
                </c:manualLayout>
              </c:layout>
              <c:tx>
                <c:strRef>
                  <c:f>'Pak-teh'!$AJ$86</c:f>
                  <c:strCache>
                    <c:ptCount val="1"/>
                    <c:pt idx="0">
                      <c:v>412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{5D1C59AC-4B13-4CA6-8346-9C33D1EBD424}</c15:txfldGUID>
                      <c15:f>'Pak-teh'!$AJ$86</c15:f>
                      <c15:dlblFieldTableCache>
                        <c:ptCount val="1"/>
                        <c:pt idx="0">
                          <c:v>412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'pakkum andmed'!$W$16:$W$99</c:f>
              <c:numCache>
                <c:formatCode>General</c:formatCode>
                <c:ptCount val="84"/>
                <c:pt idx="0">
                  <c:v>719</c:v>
                </c:pt>
                <c:pt idx="1">
                  <c:v>725</c:v>
                </c:pt>
                <c:pt idx="2">
                  <c:v>698</c:v>
                </c:pt>
                <c:pt idx="3">
                  <c:v>702</c:v>
                </c:pt>
                <c:pt idx="4">
                  <c:v>720</c:v>
                </c:pt>
                <c:pt idx="5">
                  <c:v>725</c:v>
                </c:pt>
                <c:pt idx="6">
                  <c:v>715</c:v>
                </c:pt>
                <c:pt idx="7">
                  <c:v>706</c:v>
                </c:pt>
                <c:pt idx="8">
                  <c:v>694</c:v>
                </c:pt>
                <c:pt idx="9">
                  <c:v>679</c:v>
                </c:pt>
                <c:pt idx="10">
                  <c:v>665</c:v>
                </c:pt>
                <c:pt idx="11">
                  <c:v>574</c:v>
                </c:pt>
                <c:pt idx="12">
                  <c:v>568</c:v>
                </c:pt>
                <c:pt idx="13">
                  <c:v>563</c:v>
                </c:pt>
                <c:pt idx="14">
                  <c:v>543</c:v>
                </c:pt>
                <c:pt idx="15">
                  <c:v>520</c:v>
                </c:pt>
                <c:pt idx="16">
                  <c:v>471</c:v>
                </c:pt>
                <c:pt idx="17">
                  <c:v>463</c:v>
                </c:pt>
                <c:pt idx="18">
                  <c:v>466</c:v>
                </c:pt>
                <c:pt idx="19">
                  <c:v>469</c:v>
                </c:pt>
                <c:pt idx="20">
                  <c:v>459</c:v>
                </c:pt>
                <c:pt idx="21">
                  <c:v>449</c:v>
                </c:pt>
                <c:pt idx="22">
                  <c:v>453</c:v>
                </c:pt>
                <c:pt idx="23">
                  <c:v>439</c:v>
                </c:pt>
                <c:pt idx="24">
                  <c:v>457</c:v>
                </c:pt>
                <c:pt idx="25">
                  <c:v>452</c:v>
                </c:pt>
                <c:pt idx="26">
                  <c:v>444</c:v>
                </c:pt>
                <c:pt idx="27">
                  <c:v>440</c:v>
                </c:pt>
                <c:pt idx="28">
                  <c:v>444</c:v>
                </c:pt>
                <c:pt idx="29">
                  <c:v>450</c:v>
                </c:pt>
                <c:pt idx="30">
                  <c:v>443</c:v>
                </c:pt>
                <c:pt idx="31">
                  <c:v>435</c:v>
                </c:pt>
                <c:pt idx="32">
                  <c:v>421</c:v>
                </c:pt>
                <c:pt idx="33">
                  <c:v>423</c:v>
                </c:pt>
                <c:pt idx="34">
                  <c:v>408</c:v>
                </c:pt>
                <c:pt idx="35">
                  <c:v>408</c:v>
                </c:pt>
                <c:pt idx="36">
                  <c:v>397</c:v>
                </c:pt>
                <c:pt idx="37">
                  <c:v>406</c:v>
                </c:pt>
                <c:pt idx="38">
                  <c:v>387</c:v>
                </c:pt>
                <c:pt idx="39">
                  <c:v>374</c:v>
                </c:pt>
                <c:pt idx="40">
                  <c:v>368</c:v>
                </c:pt>
                <c:pt idx="41">
                  <c:v>361</c:v>
                </c:pt>
                <c:pt idx="42">
                  <c:v>347</c:v>
                </c:pt>
                <c:pt idx="43">
                  <c:v>356</c:v>
                </c:pt>
                <c:pt idx="44">
                  <c:v>374</c:v>
                </c:pt>
                <c:pt idx="45">
                  <c:v>356</c:v>
                </c:pt>
                <c:pt idx="46">
                  <c:v>334</c:v>
                </c:pt>
                <c:pt idx="47">
                  <c:v>347</c:v>
                </c:pt>
                <c:pt idx="48">
                  <c:v>356</c:v>
                </c:pt>
                <c:pt idx="49">
                  <c:v>361</c:v>
                </c:pt>
                <c:pt idx="50">
                  <c:v>359</c:v>
                </c:pt>
                <c:pt idx="51">
                  <c:v>359</c:v>
                </c:pt>
                <c:pt idx="52">
                  <c:v>367</c:v>
                </c:pt>
                <c:pt idx="53">
                  <c:v>364</c:v>
                </c:pt>
                <c:pt idx="54">
                  <c:v>347</c:v>
                </c:pt>
                <c:pt idx="55">
                  <c:v>333</c:v>
                </c:pt>
                <c:pt idx="56">
                  <c:v>337</c:v>
                </c:pt>
                <c:pt idx="57">
                  <c:v>337</c:v>
                </c:pt>
                <c:pt idx="58" formatCode="#,##0">
                  <c:v>349</c:v>
                </c:pt>
                <c:pt idx="59" formatCode="#,##0">
                  <c:v>362</c:v>
                </c:pt>
                <c:pt idx="60" formatCode="#,##0">
                  <c:v>372</c:v>
                </c:pt>
                <c:pt idx="61" formatCode="#,##0">
                  <c:v>375</c:v>
                </c:pt>
                <c:pt idx="62" formatCode="#,##0">
                  <c:v>383</c:v>
                </c:pt>
                <c:pt idx="63" formatCode="#,##0">
                  <c:v>378</c:v>
                </c:pt>
                <c:pt idx="64" formatCode="#,##0">
                  <c:v>378</c:v>
                </c:pt>
                <c:pt idx="65" formatCode="#,##0">
                  <c:v>375</c:v>
                </c:pt>
                <c:pt idx="66" formatCode="#,##0">
                  <c:v>381</c:v>
                </c:pt>
                <c:pt idx="67" formatCode="#,##0">
                  <c:v>367</c:v>
                </c:pt>
                <c:pt idx="68" formatCode="#,##0">
                  <c:v>385</c:v>
                </c:pt>
                <c:pt idx="69" formatCode="#,##0">
                  <c:v>372</c:v>
                </c:pt>
                <c:pt idx="70" formatCode="#,##0">
                  <c:v>377</c:v>
                </c:pt>
                <c:pt idx="71" formatCode="#,##0">
                  <c:v>376</c:v>
                </c:pt>
                <c:pt idx="72" formatCode="#,##0">
                  <c:v>383</c:v>
                </c:pt>
                <c:pt idx="73" formatCode="#,##0">
                  <c:v>380</c:v>
                </c:pt>
                <c:pt idx="74" formatCode="#,##0">
                  <c:v>383</c:v>
                </c:pt>
                <c:pt idx="75" formatCode="#,##0">
                  <c:v>387</c:v>
                </c:pt>
                <c:pt idx="76" formatCode="#,##0">
                  <c:v>395</c:v>
                </c:pt>
                <c:pt idx="77" formatCode="#,##0">
                  <c:v>401</c:v>
                </c:pt>
                <c:pt idx="78" formatCode="#,##0">
                  <c:v>404</c:v>
                </c:pt>
                <c:pt idx="79" formatCode="#,##0">
                  <c:v>418</c:v>
                </c:pt>
                <c:pt idx="80" formatCode="#,##0">
                  <c:v>427</c:v>
                </c:pt>
                <c:pt idx="81" formatCode="#,##0">
                  <c:v>409</c:v>
                </c:pt>
                <c:pt idx="82" formatCode="#,##0">
                  <c:v>412</c:v>
                </c:pt>
              </c:numCache>
            </c:numRef>
          </c:val>
        </c:ser>
        <c:marker val="1"/>
        <c:axId val="60976512"/>
        <c:axId val="60978304"/>
      </c:lineChart>
      <c:catAx>
        <c:axId val="60973056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60974592"/>
        <c:crosses val="autoZero"/>
        <c:auto val="1"/>
        <c:lblAlgn val="ctr"/>
        <c:lblOffset val="100"/>
        <c:tickLblSkip val="3"/>
        <c:tickMarkSkip val="1"/>
      </c:catAx>
      <c:valAx>
        <c:axId val="60974592"/>
        <c:scaling>
          <c:orientation val="minMax"/>
          <c:max val="28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19249429886837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60973056"/>
        <c:crosses val="autoZero"/>
        <c:crossBetween val="between"/>
        <c:majorUnit val="20"/>
        <c:minorUnit val="10"/>
      </c:valAx>
      <c:catAx>
        <c:axId val="60976512"/>
        <c:scaling>
          <c:orientation val="minMax"/>
        </c:scaling>
        <c:delete val="1"/>
        <c:axPos val="b"/>
        <c:numFmt formatCode="General" sourceLinked="1"/>
        <c:tickLblPos val="none"/>
        <c:crossAx val="60978304"/>
        <c:crosses val="autoZero"/>
        <c:auto val="1"/>
        <c:lblAlgn val="ctr"/>
        <c:lblOffset val="100"/>
      </c:catAx>
      <c:valAx>
        <c:axId val="60978304"/>
        <c:scaling>
          <c:orientation val="minMax"/>
          <c:max val="90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339584081467043"/>
              <c:y val="0.3800984467105547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60976512"/>
        <c:crosses val="max"/>
        <c:crossBetween val="between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4590163934426252"/>
          <c:w val="0.98887652947719662"/>
          <c:h val="5.409836065573773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Elukondliku kinnisvara pakkumiste arv (kv.ee baasil) </a:t>
            </a:r>
          </a:p>
        </c:rich>
      </c:tx>
      <c:layout>
        <c:manualLayout>
          <c:xMode val="edge"/>
          <c:yMode val="edge"/>
          <c:x val="0.13274634004082833"/>
          <c:y val="4.133954335667981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674987009336993E-2"/>
          <c:y val="0.14182952540768468"/>
          <c:w val="0.84450697824814069"/>
          <c:h val="0.67428303429284464"/>
        </c:manualLayout>
      </c:layout>
      <c:barChart>
        <c:barDir val="col"/>
        <c:grouping val="clustered"/>
        <c:ser>
          <c:idx val="0"/>
          <c:order val="0"/>
          <c:tx>
            <c:v>hoonestatud elamumaa Harjumaal</c:v>
          </c:tx>
          <c:spPr>
            <a:solidFill>
              <a:srgbClr val="0070C0"/>
            </a:solidFill>
            <a:ln w="38100">
              <a:solidFill>
                <a:srgbClr val="0070C0"/>
              </a:solidFill>
            </a:ln>
          </c:spPr>
          <c:cat>
            <c:strRef>
              <c:f>'pakkum andmed'!$A$4:$A$97</c:f>
              <c:strCache>
                <c:ptCount val="94"/>
                <c:pt idx="0">
                  <c:v>1. 2007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1. 2008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2. 2010</c:v>
                </c:pt>
                <c:pt idx="38">
                  <c:v>3. 2010</c:v>
                </c:pt>
                <c:pt idx="39">
                  <c:v>4. 2010</c:v>
                </c:pt>
                <c:pt idx="40">
                  <c:v>5. 2010</c:v>
                </c:pt>
                <c:pt idx="41">
                  <c:v>6. 2010</c:v>
                </c:pt>
                <c:pt idx="42">
                  <c:v>7. 2010</c:v>
                </c:pt>
                <c:pt idx="43">
                  <c:v>8. 2010</c:v>
                </c:pt>
                <c:pt idx="44">
                  <c:v>9. 2010</c:v>
                </c:pt>
                <c:pt idx="45">
                  <c:v>10. 2010</c:v>
                </c:pt>
                <c:pt idx="46">
                  <c:v>11. 2010</c:v>
                </c:pt>
                <c:pt idx="47">
                  <c:v>12. 2010</c:v>
                </c:pt>
                <c:pt idx="48">
                  <c:v>1. 2011</c:v>
                </c:pt>
                <c:pt idx="49">
                  <c:v>2. 2011</c:v>
                </c:pt>
                <c:pt idx="50">
                  <c:v>3. 2011</c:v>
                </c:pt>
                <c:pt idx="51">
                  <c:v>4. 2011</c:v>
                </c:pt>
                <c:pt idx="52">
                  <c:v>5. 2011</c:v>
                </c:pt>
                <c:pt idx="53">
                  <c:v>6. 2011</c:v>
                </c:pt>
                <c:pt idx="54">
                  <c:v>7. 2011</c:v>
                </c:pt>
                <c:pt idx="55">
                  <c:v>8. 2011</c:v>
                </c:pt>
                <c:pt idx="56">
                  <c:v>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</c:strCache>
            </c:strRef>
          </c:cat>
          <c:val>
            <c:numRef>
              <c:f>'HMK andmed'!$D$28:$D$122</c:f>
              <c:numCache>
                <c:formatCode>General</c:formatCode>
                <c:ptCount val="95"/>
                <c:pt idx="0">
                  <c:v>1476</c:v>
                </c:pt>
                <c:pt idx="1">
                  <c:v>1510</c:v>
                </c:pt>
                <c:pt idx="2">
                  <c:v>1665</c:v>
                </c:pt>
                <c:pt idx="3">
                  <c:v>1897</c:v>
                </c:pt>
                <c:pt idx="4">
                  <c:v>2069</c:v>
                </c:pt>
                <c:pt idx="5">
                  <c:v>2046</c:v>
                </c:pt>
                <c:pt idx="6">
                  <c:v>2134</c:v>
                </c:pt>
                <c:pt idx="7">
                  <c:v>2139</c:v>
                </c:pt>
                <c:pt idx="8">
                  <c:v>2175</c:v>
                </c:pt>
                <c:pt idx="9">
                  <c:v>2218</c:v>
                </c:pt>
                <c:pt idx="10">
                  <c:v>2171</c:v>
                </c:pt>
                <c:pt idx="11">
                  <c:v>1984</c:v>
                </c:pt>
                <c:pt idx="12">
                  <c:v>2116</c:v>
                </c:pt>
                <c:pt idx="13">
                  <c:v>2284</c:v>
                </c:pt>
                <c:pt idx="14">
                  <c:v>2426</c:v>
                </c:pt>
                <c:pt idx="15">
                  <c:v>2645</c:v>
                </c:pt>
                <c:pt idx="16">
                  <c:v>2830</c:v>
                </c:pt>
                <c:pt idx="17">
                  <c:v>2722</c:v>
                </c:pt>
                <c:pt idx="18">
                  <c:v>2638</c:v>
                </c:pt>
                <c:pt idx="19">
                  <c:v>2518</c:v>
                </c:pt>
                <c:pt idx="20">
                  <c:v>2690</c:v>
                </c:pt>
                <c:pt idx="21">
                  <c:v>2804</c:v>
                </c:pt>
                <c:pt idx="22">
                  <c:v>2658</c:v>
                </c:pt>
                <c:pt idx="23">
                  <c:v>2533</c:v>
                </c:pt>
                <c:pt idx="24">
                  <c:v>2544</c:v>
                </c:pt>
                <c:pt idx="25">
                  <c:v>2506</c:v>
                </c:pt>
                <c:pt idx="26">
                  <c:v>2654</c:v>
                </c:pt>
                <c:pt idx="27">
                  <c:v>2743</c:v>
                </c:pt>
                <c:pt idx="28">
                  <c:v>2591</c:v>
                </c:pt>
                <c:pt idx="29">
                  <c:v>2474</c:v>
                </c:pt>
                <c:pt idx="30">
                  <c:v>2368</c:v>
                </c:pt>
                <c:pt idx="31">
                  <c:v>2313</c:v>
                </c:pt>
                <c:pt idx="32">
                  <c:v>2286</c:v>
                </c:pt>
                <c:pt idx="33">
                  <c:v>2226</c:v>
                </c:pt>
                <c:pt idx="34">
                  <c:v>2247</c:v>
                </c:pt>
                <c:pt idx="35">
                  <c:v>2189</c:v>
                </c:pt>
                <c:pt idx="36">
                  <c:v>2173</c:v>
                </c:pt>
                <c:pt idx="37">
                  <c:v>2181</c:v>
                </c:pt>
                <c:pt idx="38">
                  <c:v>2333</c:v>
                </c:pt>
                <c:pt idx="39">
                  <c:v>2364</c:v>
                </c:pt>
                <c:pt idx="40">
                  <c:v>2453</c:v>
                </c:pt>
                <c:pt idx="41">
                  <c:v>2581</c:v>
                </c:pt>
                <c:pt idx="42">
                  <c:v>2613</c:v>
                </c:pt>
                <c:pt idx="43">
                  <c:v>2695</c:v>
                </c:pt>
                <c:pt idx="44">
                  <c:v>2932</c:v>
                </c:pt>
                <c:pt idx="45">
                  <c:v>2969</c:v>
                </c:pt>
                <c:pt idx="46">
                  <c:v>2818</c:v>
                </c:pt>
                <c:pt idx="47">
                  <c:v>2547</c:v>
                </c:pt>
                <c:pt idx="48">
                  <c:v>2141</c:v>
                </c:pt>
                <c:pt idx="49">
                  <c:v>1872</c:v>
                </c:pt>
                <c:pt idx="50">
                  <c:v>2729</c:v>
                </c:pt>
                <c:pt idx="51">
                  <c:v>2703</c:v>
                </c:pt>
                <c:pt idx="52">
                  <c:v>2956</c:v>
                </c:pt>
                <c:pt idx="53">
                  <c:v>2959</c:v>
                </c:pt>
                <c:pt idx="54">
                  <c:v>3145</c:v>
                </c:pt>
                <c:pt idx="55">
                  <c:v>3161</c:v>
                </c:pt>
                <c:pt idx="56">
                  <c:v>2965</c:v>
                </c:pt>
                <c:pt idx="57">
                  <c:v>3119</c:v>
                </c:pt>
                <c:pt idx="58">
                  <c:v>2981</c:v>
                </c:pt>
                <c:pt idx="59">
                  <c:v>2905</c:v>
                </c:pt>
                <c:pt idx="60">
                  <c:v>3017</c:v>
                </c:pt>
                <c:pt idx="61">
                  <c:v>3249</c:v>
                </c:pt>
                <c:pt idx="62">
                  <c:v>2936</c:v>
                </c:pt>
                <c:pt idx="63">
                  <c:v>2814</c:v>
                </c:pt>
                <c:pt idx="64">
                  <c:v>3130</c:v>
                </c:pt>
                <c:pt idx="65">
                  <c:v>3021</c:v>
                </c:pt>
                <c:pt idx="66">
                  <c:v>3007</c:v>
                </c:pt>
                <c:pt idx="67">
                  <c:v>2998</c:v>
                </c:pt>
                <c:pt idx="68">
                  <c:v>3114</c:v>
                </c:pt>
                <c:pt idx="69">
                  <c:v>3114</c:v>
                </c:pt>
                <c:pt idx="70">
                  <c:v>2826</c:v>
                </c:pt>
                <c:pt idx="71">
                  <c:v>2739</c:v>
                </c:pt>
                <c:pt idx="72">
                  <c:v>3257</c:v>
                </c:pt>
                <c:pt idx="73">
                  <c:v>2897</c:v>
                </c:pt>
                <c:pt idx="74">
                  <c:v>2871</c:v>
                </c:pt>
                <c:pt idx="75">
                  <c:v>3296</c:v>
                </c:pt>
                <c:pt idx="76">
                  <c:v>3565</c:v>
                </c:pt>
                <c:pt idx="77">
                  <c:v>3465</c:v>
                </c:pt>
                <c:pt idx="78">
                  <c:v>3158</c:v>
                </c:pt>
                <c:pt idx="79">
                  <c:v>3119</c:v>
                </c:pt>
                <c:pt idx="80">
                  <c:v>3021</c:v>
                </c:pt>
                <c:pt idx="81">
                  <c:v>2971</c:v>
                </c:pt>
                <c:pt idx="82">
                  <c:v>2610</c:v>
                </c:pt>
                <c:pt idx="83">
                  <c:v>2606</c:v>
                </c:pt>
                <c:pt idx="84">
                  <c:v>2637</c:v>
                </c:pt>
                <c:pt idx="85" formatCode="0">
                  <c:v>2507</c:v>
                </c:pt>
                <c:pt idx="86">
                  <c:v>2887</c:v>
                </c:pt>
                <c:pt idx="87">
                  <c:v>2702</c:v>
                </c:pt>
                <c:pt idx="88">
                  <c:v>2976</c:v>
                </c:pt>
                <c:pt idx="89">
                  <c:v>2972</c:v>
                </c:pt>
                <c:pt idx="90">
                  <c:v>2984</c:v>
                </c:pt>
                <c:pt idx="91">
                  <c:v>2799</c:v>
                </c:pt>
                <c:pt idx="92">
                  <c:v>2919</c:v>
                </c:pt>
                <c:pt idx="93">
                  <c:v>2948</c:v>
                </c:pt>
                <c:pt idx="94">
                  <c:v>2724</c:v>
                </c:pt>
              </c:numCache>
            </c:numRef>
          </c:val>
        </c:ser>
        <c:ser>
          <c:idx val="1"/>
          <c:order val="1"/>
          <c:tx>
            <c:v>hoonestamata elamumaa Harjumaal</c:v>
          </c:tx>
          <c:spPr>
            <a:solidFill>
              <a:srgbClr val="FFFF00"/>
            </a:solidFill>
            <a:ln w="38100">
              <a:solidFill>
                <a:srgbClr val="00B050"/>
              </a:solidFill>
            </a:ln>
          </c:spPr>
          <c:cat>
            <c:strRef>
              <c:f>'pakkum andmed'!$A$4:$A$97</c:f>
              <c:strCache>
                <c:ptCount val="94"/>
                <c:pt idx="0">
                  <c:v>1. 2007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1. 2008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2. 2010</c:v>
                </c:pt>
                <c:pt idx="38">
                  <c:v>3. 2010</c:v>
                </c:pt>
                <c:pt idx="39">
                  <c:v>4. 2010</c:v>
                </c:pt>
                <c:pt idx="40">
                  <c:v>5. 2010</c:v>
                </c:pt>
                <c:pt idx="41">
                  <c:v>6. 2010</c:v>
                </c:pt>
                <c:pt idx="42">
                  <c:v>7. 2010</c:v>
                </c:pt>
                <c:pt idx="43">
                  <c:v>8. 2010</c:v>
                </c:pt>
                <c:pt idx="44">
                  <c:v>9. 2010</c:v>
                </c:pt>
                <c:pt idx="45">
                  <c:v>10. 2010</c:v>
                </c:pt>
                <c:pt idx="46">
                  <c:v>11. 2010</c:v>
                </c:pt>
                <c:pt idx="47">
                  <c:v>12. 2010</c:v>
                </c:pt>
                <c:pt idx="48">
                  <c:v>1. 2011</c:v>
                </c:pt>
                <c:pt idx="49">
                  <c:v>2. 2011</c:v>
                </c:pt>
                <c:pt idx="50">
                  <c:v>3. 2011</c:v>
                </c:pt>
                <c:pt idx="51">
                  <c:v>4. 2011</c:v>
                </c:pt>
                <c:pt idx="52">
                  <c:v>5. 2011</c:v>
                </c:pt>
                <c:pt idx="53">
                  <c:v>6. 2011</c:v>
                </c:pt>
                <c:pt idx="54">
                  <c:v>7. 2011</c:v>
                </c:pt>
                <c:pt idx="55">
                  <c:v>8. 2011</c:v>
                </c:pt>
                <c:pt idx="56">
                  <c:v>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</c:strCache>
            </c:strRef>
          </c:cat>
          <c:val>
            <c:numRef>
              <c:f>'HMK andmed'!$K$28:$K$122</c:f>
              <c:numCache>
                <c:formatCode>General</c:formatCode>
                <c:ptCount val="95"/>
                <c:pt idx="0">
                  <c:v>1445</c:v>
                </c:pt>
                <c:pt idx="1">
                  <c:v>1432</c:v>
                </c:pt>
                <c:pt idx="2">
                  <c:v>1610</c:v>
                </c:pt>
                <c:pt idx="3">
                  <c:v>1759</c:v>
                </c:pt>
                <c:pt idx="4">
                  <c:v>2041</c:v>
                </c:pt>
                <c:pt idx="5">
                  <c:v>2229</c:v>
                </c:pt>
                <c:pt idx="6">
                  <c:v>2398</c:v>
                </c:pt>
                <c:pt idx="7">
                  <c:v>2416</c:v>
                </c:pt>
                <c:pt idx="8">
                  <c:v>2652</c:v>
                </c:pt>
                <c:pt idx="9">
                  <c:v>2747</c:v>
                </c:pt>
                <c:pt idx="10">
                  <c:v>2631</c:v>
                </c:pt>
                <c:pt idx="11">
                  <c:v>2497</c:v>
                </c:pt>
                <c:pt idx="12">
                  <c:v>2556</c:v>
                </c:pt>
                <c:pt idx="13">
                  <c:v>2562</c:v>
                </c:pt>
                <c:pt idx="14">
                  <c:v>2785</c:v>
                </c:pt>
                <c:pt idx="15">
                  <c:v>2919</c:v>
                </c:pt>
                <c:pt idx="16">
                  <c:v>3114</c:v>
                </c:pt>
                <c:pt idx="17">
                  <c:v>2885</c:v>
                </c:pt>
                <c:pt idx="18">
                  <c:v>2796</c:v>
                </c:pt>
                <c:pt idx="19">
                  <c:v>2734</c:v>
                </c:pt>
                <c:pt idx="20">
                  <c:v>2974</c:v>
                </c:pt>
                <c:pt idx="21">
                  <c:v>3004</c:v>
                </c:pt>
                <c:pt idx="22">
                  <c:v>2777</c:v>
                </c:pt>
                <c:pt idx="23">
                  <c:v>2688</c:v>
                </c:pt>
                <c:pt idx="24">
                  <c:v>2511</c:v>
                </c:pt>
                <c:pt idx="25">
                  <c:v>2373</c:v>
                </c:pt>
                <c:pt idx="26">
                  <c:v>2422</c:v>
                </c:pt>
                <c:pt idx="27">
                  <c:v>2283</c:v>
                </c:pt>
                <c:pt idx="28">
                  <c:v>2142</c:v>
                </c:pt>
                <c:pt idx="29">
                  <c:v>1987</c:v>
                </c:pt>
                <c:pt idx="30">
                  <c:v>1830</c:v>
                </c:pt>
                <c:pt idx="31">
                  <c:v>1818</c:v>
                </c:pt>
                <c:pt idx="32">
                  <c:v>1907</c:v>
                </c:pt>
                <c:pt idx="33">
                  <c:v>1787</c:v>
                </c:pt>
                <c:pt idx="34">
                  <c:v>1725</c:v>
                </c:pt>
                <c:pt idx="35">
                  <c:v>1689</c:v>
                </c:pt>
                <c:pt idx="36">
                  <c:v>1688</c:v>
                </c:pt>
                <c:pt idx="37">
                  <c:v>1580</c:v>
                </c:pt>
                <c:pt idx="38">
                  <c:v>1729</c:v>
                </c:pt>
                <c:pt idx="39">
                  <c:v>1815</c:v>
                </c:pt>
                <c:pt idx="40">
                  <c:v>1875</c:v>
                </c:pt>
                <c:pt idx="41">
                  <c:v>1957</c:v>
                </c:pt>
                <c:pt idx="42">
                  <c:v>1916</c:v>
                </c:pt>
                <c:pt idx="43">
                  <c:v>1934</c:v>
                </c:pt>
                <c:pt idx="44">
                  <c:v>2176</c:v>
                </c:pt>
                <c:pt idx="45">
                  <c:v>2146</c:v>
                </c:pt>
                <c:pt idx="46">
                  <c:v>2171</c:v>
                </c:pt>
                <c:pt idx="47">
                  <c:v>2108</c:v>
                </c:pt>
                <c:pt idx="48">
                  <c:v>1704</c:v>
                </c:pt>
                <c:pt idx="49">
                  <c:v>1537</c:v>
                </c:pt>
                <c:pt idx="50">
                  <c:v>2287</c:v>
                </c:pt>
                <c:pt idx="51">
                  <c:v>2222</c:v>
                </c:pt>
                <c:pt idx="52">
                  <c:v>2557</c:v>
                </c:pt>
                <c:pt idx="53">
                  <c:v>2455</c:v>
                </c:pt>
                <c:pt idx="54">
                  <c:v>2546</c:v>
                </c:pt>
                <c:pt idx="55">
                  <c:v>2478</c:v>
                </c:pt>
                <c:pt idx="56">
                  <c:v>2442</c:v>
                </c:pt>
                <c:pt idx="57">
                  <c:v>2462</c:v>
                </c:pt>
                <c:pt idx="58">
                  <c:v>2413</c:v>
                </c:pt>
                <c:pt idx="59">
                  <c:v>2388</c:v>
                </c:pt>
                <c:pt idx="60">
                  <c:v>2692</c:v>
                </c:pt>
                <c:pt idx="61">
                  <c:v>2981</c:v>
                </c:pt>
                <c:pt idx="62">
                  <c:v>2599</c:v>
                </c:pt>
                <c:pt idx="63">
                  <c:v>2461</c:v>
                </c:pt>
                <c:pt idx="64">
                  <c:v>2709</c:v>
                </c:pt>
                <c:pt idx="65">
                  <c:v>2458</c:v>
                </c:pt>
                <c:pt idx="66">
                  <c:v>2484</c:v>
                </c:pt>
                <c:pt idx="67">
                  <c:v>2459</c:v>
                </c:pt>
                <c:pt idx="68">
                  <c:v>2562</c:v>
                </c:pt>
                <c:pt idx="69">
                  <c:v>2562</c:v>
                </c:pt>
                <c:pt idx="70">
                  <c:v>2421</c:v>
                </c:pt>
                <c:pt idx="71">
                  <c:v>2431</c:v>
                </c:pt>
                <c:pt idx="72">
                  <c:v>2969</c:v>
                </c:pt>
                <c:pt idx="73">
                  <c:v>2634</c:v>
                </c:pt>
                <c:pt idx="74">
                  <c:v>2787</c:v>
                </c:pt>
                <c:pt idx="75">
                  <c:v>2966</c:v>
                </c:pt>
                <c:pt idx="76">
                  <c:v>2951</c:v>
                </c:pt>
                <c:pt idx="77">
                  <c:v>2860</c:v>
                </c:pt>
                <c:pt idx="78">
                  <c:v>2688</c:v>
                </c:pt>
                <c:pt idx="79">
                  <c:v>2581</c:v>
                </c:pt>
                <c:pt idx="80">
                  <c:v>2690</c:v>
                </c:pt>
                <c:pt idx="81">
                  <c:v>2653</c:v>
                </c:pt>
                <c:pt idx="82">
                  <c:v>2377</c:v>
                </c:pt>
                <c:pt idx="83">
                  <c:v>2303</c:v>
                </c:pt>
                <c:pt idx="84">
                  <c:v>2376</c:v>
                </c:pt>
                <c:pt idx="85">
                  <c:v>2262</c:v>
                </c:pt>
                <c:pt idx="86">
                  <c:v>2596</c:v>
                </c:pt>
                <c:pt idx="87">
                  <c:v>2805</c:v>
                </c:pt>
                <c:pt idx="88">
                  <c:v>2926</c:v>
                </c:pt>
                <c:pt idx="89">
                  <c:v>2864</c:v>
                </c:pt>
                <c:pt idx="90">
                  <c:v>2732</c:v>
                </c:pt>
                <c:pt idx="91">
                  <c:v>2613</c:v>
                </c:pt>
                <c:pt idx="92">
                  <c:v>2748</c:v>
                </c:pt>
                <c:pt idx="93">
                  <c:v>2723</c:v>
                </c:pt>
                <c:pt idx="94">
                  <c:v>2751</c:v>
                </c:pt>
              </c:numCache>
            </c:numRef>
          </c:val>
        </c:ser>
        <c:gapWidth val="500"/>
        <c:axId val="49712512"/>
        <c:axId val="49722496"/>
      </c:barChart>
      <c:barChart>
        <c:barDir val="col"/>
        <c:grouping val="clustered"/>
        <c:ser>
          <c:idx val="2"/>
          <c:order val="2"/>
          <c:tx>
            <c:v>korteriomandid Tallinnas</c:v>
          </c:tx>
          <c:spPr>
            <a:solidFill>
              <a:schemeClr val="accent6">
                <a:lumMod val="75000"/>
              </a:schemeClr>
            </a:solidFill>
            <a:ln w="12700" cap="rnd" cmpd="sng">
              <a:solidFill>
                <a:schemeClr val="accent6">
                  <a:lumMod val="75000"/>
                </a:schemeClr>
              </a:solidFill>
              <a:prstDash val="solid"/>
            </a:ln>
          </c:spPr>
          <c:cat>
            <c:strRef>
              <c:f>'pakkum andmed'!$A$4:$A$97</c:f>
              <c:strCache>
                <c:ptCount val="94"/>
                <c:pt idx="0">
                  <c:v>1. 2007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1. 2008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12.2009</c:v>
                </c:pt>
                <c:pt idx="36">
                  <c:v>1.2010</c:v>
                </c:pt>
                <c:pt idx="37">
                  <c:v>2. 2010</c:v>
                </c:pt>
                <c:pt idx="38">
                  <c:v>3. 2010</c:v>
                </c:pt>
                <c:pt idx="39">
                  <c:v>4. 2010</c:v>
                </c:pt>
                <c:pt idx="40">
                  <c:v>5. 2010</c:v>
                </c:pt>
                <c:pt idx="41">
                  <c:v>6. 2010</c:v>
                </c:pt>
                <c:pt idx="42">
                  <c:v>7. 2010</c:v>
                </c:pt>
                <c:pt idx="43">
                  <c:v>8. 2010</c:v>
                </c:pt>
                <c:pt idx="44">
                  <c:v>9. 2010</c:v>
                </c:pt>
                <c:pt idx="45">
                  <c:v>10. 2010</c:v>
                </c:pt>
                <c:pt idx="46">
                  <c:v>11. 2010</c:v>
                </c:pt>
                <c:pt idx="47">
                  <c:v>12. 2010</c:v>
                </c:pt>
                <c:pt idx="48">
                  <c:v>1. 2011</c:v>
                </c:pt>
                <c:pt idx="49">
                  <c:v>2. 2011</c:v>
                </c:pt>
                <c:pt idx="50">
                  <c:v>3. 2011</c:v>
                </c:pt>
                <c:pt idx="51">
                  <c:v>4. 2011</c:v>
                </c:pt>
                <c:pt idx="52">
                  <c:v>5. 2011</c:v>
                </c:pt>
                <c:pt idx="53">
                  <c:v>6. 2011</c:v>
                </c:pt>
                <c:pt idx="54">
                  <c:v>7. 2011</c:v>
                </c:pt>
                <c:pt idx="55">
                  <c:v>8. 2011</c:v>
                </c:pt>
                <c:pt idx="56">
                  <c:v>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</c:strCache>
            </c:strRef>
          </c:cat>
          <c:val>
            <c:numRef>
              <c:f>'Tln andmed+pakkum'!$D$7:$D$101</c:f>
              <c:numCache>
                <c:formatCode>General</c:formatCode>
                <c:ptCount val="95"/>
                <c:pt idx="0">
                  <c:v>5330</c:v>
                </c:pt>
                <c:pt idx="1">
                  <c:v>5662</c:v>
                </c:pt>
                <c:pt idx="2">
                  <c:v>6457</c:v>
                </c:pt>
                <c:pt idx="3">
                  <c:v>6769</c:v>
                </c:pt>
                <c:pt idx="4">
                  <c:v>7252</c:v>
                </c:pt>
                <c:pt idx="5">
                  <c:v>7405</c:v>
                </c:pt>
                <c:pt idx="6">
                  <c:v>7644</c:v>
                </c:pt>
                <c:pt idx="7">
                  <c:v>7945</c:v>
                </c:pt>
                <c:pt idx="8">
                  <c:v>8476</c:v>
                </c:pt>
                <c:pt idx="9">
                  <c:v>8751</c:v>
                </c:pt>
                <c:pt idx="10">
                  <c:v>8478</c:v>
                </c:pt>
                <c:pt idx="11">
                  <c:v>7776</c:v>
                </c:pt>
                <c:pt idx="12">
                  <c:v>8331</c:v>
                </c:pt>
                <c:pt idx="13">
                  <c:v>8768</c:v>
                </c:pt>
                <c:pt idx="14">
                  <c:v>9296</c:v>
                </c:pt>
                <c:pt idx="15">
                  <c:v>10105</c:v>
                </c:pt>
                <c:pt idx="16">
                  <c:v>10481</c:v>
                </c:pt>
                <c:pt idx="17">
                  <c:v>9852</c:v>
                </c:pt>
                <c:pt idx="18">
                  <c:v>9938</c:v>
                </c:pt>
                <c:pt idx="19">
                  <c:v>9956</c:v>
                </c:pt>
                <c:pt idx="20">
                  <c:v>10184</c:v>
                </c:pt>
                <c:pt idx="21">
                  <c:v>10388</c:v>
                </c:pt>
                <c:pt idx="22">
                  <c:v>9741</c:v>
                </c:pt>
                <c:pt idx="23">
                  <c:v>8983</c:v>
                </c:pt>
                <c:pt idx="24">
                  <c:v>9242</c:v>
                </c:pt>
                <c:pt idx="25">
                  <c:v>9129</c:v>
                </c:pt>
                <c:pt idx="26">
                  <c:v>9168</c:v>
                </c:pt>
                <c:pt idx="27">
                  <c:v>8935</c:v>
                </c:pt>
                <c:pt idx="28">
                  <c:v>8550</c:v>
                </c:pt>
                <c:pt idx="29">
                  <c:v>8171</c:v>
                </c:pt>
                <c:pt idx="30">
                  <c:v>7868</c:v>
                </c:pt>
                <c:pt idx="31">
                  <c:v>7581</c:v>
                </c:pt>
                <c:pt idx="32">
                  <c:v>7742</c:v>
                </c:pt>
                <c:pt idx="33">
                  <c:v>7383</c:v>
                </c:pt>
                <c:pt idx="34">
                  <c:v>7388</c:v>
                </c:pt>
                <c:pt idx="35">
                  <c:v>6806</c:v>
                </c:pt>
                <c:pt idx="36">
                  <c:v>7020</c:v>
                </c:pt>
                <c:pt idx="37">
                  <c:v>7000</c:v>
                </c:pt>
                <c:pt idx="38">
                  <c:v>7533</c:v>
                </c:pt>
                <c:pt idx="39">
                  <c:v>7262</c:v>
                </c:pt>
                <c:pt idx="40">
                  <c:v>7480</c:v>
                </c:pt>
                <c:pt idx="41">
                  <c:v>7484</c:v>
                </c:pt>
                <c:pt idx="42">
                  <c:v>7520</c:v>
                </c:pt>
                <c:pt idx="43">
                  <c:v>7943</c:v>
                </c:pt>
                <c:pt idx="44">
                  <c:v>11013</c:v>
                </c:pt>
                <c:pt idx="45">
                  <c:v>10426</c:v>
                </c:pt>
                <c:pt idx="46">
                  <c:v>10287</c:v>
                </c:pt>
                <c:pt idx="47">
                  <c:v>5970</c:v>
                </c:pt>
                <c:pt idx="48">
                  <c:v>6028</c:v>
                </c:pt>
                <c:pt idx="49">
                  <c:v>6059</c:v>
                </c:pt>
                <c:pt idx="50">
                  <c:v>6279</c:v>
                </c:pt>
                <c:pt idx="51">
                  <c:v>6540</c:v>
                </c:pt>
                <c:pt idx="52">
                  <c:v>6613</c:v>
                </c:pt>
                <c:pt idx="53">
                  <c:v>6530</c:v>
                </c:pt>
                <c:pt idx="54">
                  <c:v>6616</c:v>
                </c:pt>
                <c:pt idx="55">
                  <c:v>6369</c:v>
                </c:pt>
                <c:pt idx="56">
                  <c:v>6691</c:v>
                </c:pt>
                <c:pt idx="57">
                  <c:v>6655</c:v>
                </c:pt>
                <c:pt idx="58">
                  <c:v>6591</c:v>
                </c:pt>
                <c:pt idx="59">
                  <c:v>6195</c:v>
                </c:pt>
                <c:pt idx="60">
                  <c:v>6362</c:v>
                </c:pt>
                <c:pt idx="61">
                  <c:v>6276</c:v>
                </c:pt>
                <c:pt idx="62">
                  <c:v>6194</c:v>
                </c:pt>
                <c:pt idx="63">
                  <c:v>6023</c:v>
                </c:pt>
                <c:pt idx="64">
                  <c:v>5959</c:v>
                </c:pt>
                <c:pt idx="65">
                  <c:v>5746</c:v>
                </c:pt>
                <c:pt idx="66">
                  <c:v>5624</c:v>
                </c:pt>
                <c:pt idx="67">
                  <c:v>5531</c:v>
                </c:pt>
                <c:pt idx="68">
                  <c:v>5200</c:v>
                </c:pt>
                <c:pt idx="69">
                  <c:v>5169</c:v>
                </c:pt>
                <c:pt idx="70">
                  <c:v>4971</c:v>
                </c:pt>
                <c:pt idx="71">
                  <c:v>4524</c:v>
                </c:pt>
                <c:pt idx="72">
                  <c:v>4458</c:v>
                </c:pt>
                <c:pt idx="73">
                  <c:v>4416</c:v>
                </c:pt>
                <c:pt idx="74">
                  <c:v>4372</c:v>
                </c:pt>
                <c:pt idx="75">
                  <c:v>4229</c:v>
                </c:pt>
                <c:pt idx="76">
                  <c:v>4356</c:v>
                </c:pt>
                <c:pt idx="77">
                  <c:v>4402</c:v>
                </c:pt>
                <c:pt idx="78">
                  <c:v>4371</c:v>
                </c:pt>
                <c:pt idx="79">
                  <c:v>4260</c:v>
                </c:pt>
                <c:pt idx="80">
                  <c:v>4173</c:v>
                </c:pt>
                <c:pt idx="81">
                  <c:v>4076</c:v>
                </c:pt>
                <c:pt idx="82">
                  <c:v>4029</c:v>
                </c:pt>
                <c:pt idx="83">
                  <c:v>3840</c:v>
                </c:pt>
                <c:pt idx="84">
                  <c:v>3979</c:v>
                </c:pt>
                <c:pt idx="85">
                  <c:v>3967</c:v>
                </c:pt>
                <c:pt idx="86">
                  <c:v>4422</c:v>
                </c:pt>
                <c:pt idx="87">
                  <c:v>4928</c:v>
                </c:pt>
                <c:pt idx="88">
                  <c:v>5164</c:v>
                </c:pt>
                <c:pt idx="89">
                  <c:v>5515</c:v>
                </c:pt>
                <c:pt idx="90">
                  <c:v>5623</c:v>
                </c:pt>
                <c:pt idx="91">
                  <c:v>5782</c:v>
                </c:pt>
                <c:pt idx="92">
                  <c:v>5907</c:v>
                </c:pt>
                <c:pt idx="93">
                  <c:v>5997</c:v>
                </c:pt>
                <c:pt idx="94">
                  <c:v>5806</c:v>
                </c:pt>
              </c:numCache>
            </c:numRef>
          </c:val>
        </c:ser>
        <c:gapWidth val="500"/>
        <c:axId val="49724416"/>
        <c:axId val="49726208"/>
      </c:barChart>
      <c:catAx>
        <c:axId val="49712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49722496"/>
        <c:crosses val="autoZero"/>
        <c:auto val="1"/>
        <c:lblAlgn val="ctr"/>
        <c:lblOffset val="100"/>
        <c:tickLblSkip val="3"/>
        <c:tickMarkSkip val="1"/>
      </c:catAx>
      <c:valAx>
        <c:axId val="49722496"/>
        <c:scaling>
          <c:orientation val="minMax"/>
          <c:max val="120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3318518518518525E-2"/>
              <c:y val="0.4616639393997634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t-EE"/>
          </a:p>
        </c:txPr>
        <c:crossAx val="49712512"/>
        <c:crosses val="autoZero"/>
        <c:crossBetween val="between"/>
        <c:majorUnit val="500"/>
        <c:minorUnit val="500"/>
      </c:valAx>
      <c:catAx>
        <c:axId val="49724416"/>
        <c:scaling>
          <c:orientation val="minMax"/>
        </c:scaling>
        <c:delete val="1"/>
        <c:axPos val="b"/>
        <c:numFmt formatCode="General" sourceLinked="1"/>
        <c:tickLblPos val="none"/>
        <c:crossAx val="49726208"/>
        <c:crosses val="autoZero"/>
        <c:auto val="1"/>
        <c:lblAlgn val="ctr"/>
        <c:lblOffset val="100"/>
      </c:catAx>
      <c:valAx>
        <c:axId val="49726208"/>
        <c:scaling>
          <c:orientation val="minMax"/>
          <c:max val="12000"/>
        </c:scaling>
        <c:axPos val="r"/>
        <c:numFmt formatCode="General" sourceLinked="1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et-EE"/>
          </a:p>
        </c:txPr>
        <c:crossAx val="49724416"/>
        <c:crosses val="max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b"/>
    </c:legend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t-E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t-EE" sz="2000" b="1" i="0" u="none" strike="noStrike" baseline="0">
                <a:solidFill>
                  <a:srgbClr val="000000"/>
                </a:solidFill>
                <a:latin typeface="Calibri"/>
              </a:rPr>
              <a:t>Korteriomandite pakkumiste arv Eesti linnades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t-EE" sz="1600" b="1" i="0" u="none" strike="noStrike" baseline="0">
                <a:solidFill>
                  <a:srgbClr val="000000"/>
                </a:solidFill>
                <a:latin typeface="Calibri"/>
              </a:rPr>
              <a:t>(kv.ee baasil)</a:t>
            </a:r>
          </a:p>
        </c:rich>
      </c:tx>
      <c:layout>
        <c:manualLayout>
          <c:xMode val="edge"/>
          <c:yMode val="edge"/>
          <c:x val="0.19755832977290907"/>
          <c:y val="3.58892250563629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82720178372352"/>
          <c:y val="0.20621931260229165"/>
          <c:w val="0.75919732441471632"/>
          <c:h val="0.56628477905073649"/>
        </c:manualLayout>
      </c:layout>
      <c:lineChart>
        <c:grouping val="standard"/>
        <c:ser>
          <c:idx val="0"/>
          <c:order val="0"/>
          <c:tx>
            <c:v>Narva</c:v>
          </c:tx>
          <c:spPr>
            <a:ln w="38100">
              <a:solidFill>
                <a:srgbClr val="F20884"/>
              </a:solidFill>
              <a:prstDash val="solid"/>
            </a:ln>
          </c:spPr>
          <c:marker>
            <c:symbol val="none"/>
          </c:marker>
          <c:cat>
            <c:strRef>
              <c:f>'pakkum andmed'!$A$3:$A$98</c:f>
              <c:strCache>
                <c:ptCount val="96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  <c:pt idx="78">
                  <c:v>06.2013</c:v>
                </c:pt>
                <c:pt idx="79">
                  <c:v>07.2013</c:v>
                </c:pt>
                <c:pt idx="80">
                  <c:v>08.2013</c:v>
                </c:pt>
                <c:pt idx="81">
                  <c:v>09.2013</c:v>
                </c:pt>
                <c:pt idx="82">
                  <c:v>10.2013</c:v>
                </c:pt>
                <c:pt idx="83">
                  <c:v>11.2013</c:v>
                </c:pt>
                <c:pt idx="84">
                  <c:v>12.2013</c:v>
                </c:pt>
                <c:pt idx="85">
                  <c:v>01.2014</c:v>
                </c:pt>
                <c:pt idx="86">
                  <c:v>02.2014</c:v>
                </c:pt>
                <c:pt idx="87">
                  <c:v>03.2014</c:v>
                </c:pt>
                <c:pt idx="88">
                  <c:v>04.2014</c:v>
                </c:pt>
                <c:pt idx="89">
                  <c:v>05.2014</c:v>
                </c:pt>
                <c:pt idx="90">
                  <c:v>06.2014</c:v>
                </c:pt>
                <c:pt idx="91">
                  <c:v>07.2014</c:v>
                </c:pt>
                <c:pt idx="92">
                  <c:v>08.2014</c:v>
                </c:pt>
                <c:pt idx="93">
                  <c:v>09.2014</c:v>
                </c:pt>
                <c:pt idx="94">
                  <c:v>10.2014</c:v>
                </c:pt>
                <c:pt idx="95">
                  <c:v>11.2014</c:v>
                </c:pt>
              </c:strCache>
            </c:strRef>
          </c:cat>
          <c:val>
            <c:numRef>
              <c:f>'pakkum andmed'!$B$3:$B$98</c:f>
              <c:numCache>
                <c:formatCode>General</c:formatCode>
                <c:ptCount val="96"/>
                <c:pt idx="0">
                  <c:v>35</c:v>
                </c:pt>
                <c:pt idx="1">
                  <c:v>32</c:v>
                </c:pt>
                <c:pt idx="2">
                  <c:v>43</c:v>
                </c:pt>
                <c:pt idx="3">
                  <c:v>56</c:v>
                </c:pt>
                <c:pt idx="4">
                  <c:v>79</c:v>
                </c:pt>
                <c:pt idx="5">
                  <c:v>116</c:v>
                </c:pt>
                <c:pt idx="6">
                  <c:v>140</c:v>
                </c:pt>
                <c:pt idx="7">
                  <c:v>162</c:v>
                </c:pt>
                <c:pt idx="8">
                  <c:v>189</c:v>
                </c:pt>
                <c:pt idx="9">
                  <c:v>244</c:v>
                </c:pt>
                <c:pt idx="10">
                  <c:v>246</c:v>
                </c:pt>
                <c:pt idx="11">
                  <c:v>226</c:v>
                </c:pt>
                <c:pt idx="12">
                  <c:v>193</c:v>
                </c:pt>
                <c:pt idx="13">
                  <c:v>205</c:v>
                </c:pt>
                <c:pt idx="14">
                  <c:v>219</c:v>
                </c:pt>
                <c:pt idx="15">
                  <c:v>236</c:v>
                </c:pt>
                <c:pt idx="16">
                  <c:v>241</c:v>
                </c:pt>
                <c:pt idx="17">
                  <c:v>272</c:v>
                </c:pt>
                <c:pt idx="18">
                  <c:v>223</c:v>
                </c:pt>
                <c:pt idx="19">
                  <c:v>230</c:v>
                </c:pt>
                <c:pt idx="20">
                  <c:v>225</c:v>
                </c:pt>
                <c:pt idx="21">
                  <c:v>211</c:v>
                </c:pt>
                <c:pt idx="22">
                  <c:v>208</c:v>
                </c:pt>
                <c:pt idx="23">
                  <c:v>178</c:v>
                </c:pt>
                <c:pt idx="24">
                  <c:v>119</c:v>
                </c:pt>
                <c:pt idx="25">
                  <c:v>98</c:v>
                </c:pt>
                <c:pt idx="26">
                  <c:v>89</c:v>
                </c:pt>
                <c:pt idx="27">
                  <c:v>85</c:v>
                </c:pt>
                <c:pt idx="28">
                  <c:v>94</c:v>
                </c:pt>
                <c:pt idx="29">
                  <c:v>88</c:v>
                </c:pt>
                <c:pt idx="30">
                  <c:v>85</c:v>
                </c:pt>
                <c:pt idx="31">
                  <c:v>76</c:v>
                </c:pt>
                <c:pt idx="32">
                  <c:v>75</c:v>
                </c:pt>
                <c:pt idx="33">
                  <c:v>87</c:v>
                </c:pt>
                <c:pt idx="34">
                  <c:v>76</c:v>
                </c:pt>
                <c:pt idx="35">
                  <c:v>70</c:v>
                </c:pt>
                <c:pt idx="36">
                  <c:v>70</c:v>
                </c:pt>
                <c:pt idx="37">
                  <c:v>72</c:v>
                </c:pt>
                <c:pt idx="38">
                  <c:v>79</c:v>
                </c:pt>
                <c:pt idx="39">
                  <c:v>88</c:v>
                </c:pt>
                <c:pt idx="40">
                  <c:v>96</c:v>
                </c:pt>
                <c:pt idx="41">
                  <c:v>138</c:v>
                </c:pt>
                <c:pt idx="42">
                  <c:v>126</c:v>
                </c:pt>
                <c:pt idx="43">
                  <c:v>135</c:v>
                </c:pt>
                <c:pt idx="44">
                  <c:v>119</c:v>
                </c:pt>
                <c:pt idx="45">
                  <c:v>121</c:v>
                </c:pt>
                <c:pt idx="46">
                  <c:v>117</c:v>
                </c:pt>
                <c:pt idx="47">
                  <c:v>122</c:v>
                </c:pt>
                <c:pt idx="48">
                  <c:v>132</c:v>
                </c:pt>
                <c:pt idx="49">
                  <c:v>96</c:v>
                </c:pt>
                <c:pt idx="50">
                  <c:v>76</c:v>
                </c:pt>
                <c:pt idx="51">
                  <c:v>155</c:v>
                </c:pt>
                <c:pt idx="52">
                  <c:v>152</c:v>
                </c:pt>
                <c:pt idx="53">
                  <c:v>171</c:v>
                </c:pt>
                <c:pt idx="54">
                  <c:v>148</c:v>
                </c:pt>
                <c:pt idx="55">
                  <c:v>143</c:v>
                </c:pt>
                <c:pt idx="56">
                  <c:v>141</c:v>
                </c:pt>
                <c:pt idx="57">
                  <c:v>160</c:v>
                </c:pt>
                <c:pt idx="58">
                  <c:v>149</c:v>
                </c:pt>
                <c:pt idx="59">
                  <c:v>157</c:v>
                </c:pt>
                <c:pt idx="60">
                  <c:v>138</c:v>
                </c:pt>
                <c:pt idx="61">
                  <c:v>154</c:v>
                </c:pt>
                <c:pt idx="62">
                  <c:v>173</c:v>
                </c:pt>
                <c:pt idx="63">
                  <c:v>185</c:v>
                </c:pt>
                <c:pt idx="64">
                  <c:v>180</c:v>
                </c:pt>
                <c:pt idx="65">
                  <c:v>226</c:v>
                </c:pt>
                <c:pt idx="66">
                  <c:v>225</c:v>
                </c:pt>
                <c:pt idx="67">
                  <c:v>196</c:v>
                </c:pt>
                <c:pt idx="68">
                  <c:v>195</c:v>
                </c:pt>
                <c:pt idx="69">
                  <c:v>193</c:v>
                </c:pt>
                <c:pt idx="70">
                  <c:v>193</c:v>
                </c:pt>
                <c:pt idx="71" formatCode="#,##0">
                  <c:v>217</c:v>
                </c:pt>
                <c:pt idx="72" formatCode="#,##0">
                  <c:v>234</c:v>
                </c:pt>
                <c:pt idx="73" formatCode="#,##0">
                  <c:v>237</c:v>
                </c:pt>
                <c:pt idx="74" formatCode="#,##0">
                  <c:v>227</c:v>
                </c:pt>
                <c:pt idx="75" formatCode="#,##0">
                  <c:v>222</c:v>
                </c:pt>
                <c:pt idx="76" formatCode="#,##0">
                  <c:v>230</c:v>
                </c:pt>
                <c:pt idx="77" formatCode="#,##0">
                  <c:v>268</c:v>
                </c:pt>
                <c:pt idx="78" formatCode="#,##0">
                  <c:v>286</c:v>
                </c:pt>
                <c:pt idx="79" formatCode="#,##0">
                  <c:v>304</c:v>
                </c:pt>
                <c:pt idx="80" formatCode="#,##0">
                  <c:v>315</c:v>
                </c:pt>
                <c:pt idx="81" formatCode="#,##0">
                  <c:v>355</c:v>
                </c:pt>
                <c:pt idx="82" formatCode="#,##0">
                  <c:v>356</c:v>
                </c:pt>
                <c:pt idx="83" formatCode="#,##0">
                  <c:v>379</c:v>
                </c:pt>
                <c:pt idx="84" formatCode="#,##0">
                  <c:v>379</c:v>
                </c:pt>
                <c:pt idx="85" formatCode="#,##0">
                  <c:v>364</c:v>
                </c:pt>
                <c:pt idx="86" formatCode="#,##0">
                  <c:v>400</c:v>
                </c:pt>
                <c:pt idx="87" formatCode="#,##0">
                  <c:v>407</c:v>
                </c:pt>
                <c:pt idx="88" formatCode="#,##0">
                  <c:v>361</c:v>
                </c:pt>
                <c:pt idx="89" formatCode="#,##0">
                  <c:v>363</c:v>
                </c:pt>
                <c:pt idx="90" formatCode="#,##0">
                  <c:v>389</c:v>
                </c:pt>
                <c:pt idx="91" formatCode="#,##0">
                  <c:v>406</c:v>
                </c:pt>
                <c:pt idx="92" formatCode="#,##0">
                  <c:v>447</c:v>
                </c:pt>
                <c:pt idx="93" formatCode="#,##0">
                  <c:v>497</c:v>
                </c:pt>
                <c:pt idx="94" formatCode="#,##0">
                  <c:v>538</c:v>
                </c:pt>
                <c:pt idx="95" formatCode="#,##0">
                  <c:v>570</c:v>
                </c:pt>
              </c:numCache>
            </c:numRef>
          </c:val>
          <c:smooth val="1"/>
        </c:ser>
        <c:ser>
          <c:idx val="1"/>
          <c:order val="1"/>
          <c:tx>
            <c:v>Rakvere</c:v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strRef>
              <c:f>'pakkum andmed'!$A$3:$A$98</c:f>
              <c:strCache>
                <c:ptCount val="96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  <c:pt idx="78">
                  <c:v>06.2013</c:v>
                </c:pt>
                <c:pt idx="79">
                  <c:v>07.2013</c:v>
                </c:pt>
                <c:pt idx="80">
                  <c:v>08.2013</c:v>
                </c:pt>
                <c:pt idx="81">
                  <c:v>09.2013</c:v>
                </c:pt>
                <c:pt idx="82">
                  <c:v>10.2013</c:v>
                </c:pt>
                <c:pt idx="83">
                  <c:v>11.2013</c:v>
                </c:pt>
                <c:pt idx="84">
                  <c:v>12.2013</c:v>
                </c:pt>
                <c:pt idx="85">
                  <c:v>01.2014</c:v>
                </c:pt>
                <c:pt idx="86">
                  <c:v>02.2014</c:v>
                </c:pt>
                <c:pt idx="87">
                  <c:v>03.2014</c:v>
                </c:pt>
                <c:pt idx="88">
                  <c:v>04.2014</c:v>
                </c:pt>
                <c:pt idx="89">
                  <c:v>05.2014</c:v>
                </c:pt>
                <c:pt idx="90">
                  <c:v>06.2014</c:v>
                </c:pt>
                <c:pt idx="91">
                  <c:v>07.2014</c:v>
                </c:pt>
                <c:pt idx="92">
                  <c:v>08.2014</c:v>
                </c:pt>
                <c:pt idx="93">
                  <c:v>09.2014</c:v>
                </c:pt>
                <c:pt idx="94">
                  <c:v>10.2014</c:v>
                </c:pt>
                <c:pt idx="95">
                  <c:v>11.2014</c:v>
                </c:pt>
              </c:strCache>
            </c:strRef>
          </c:cat>
          <c:val>
            <c:numRef>
              <c:f>'pakkum andmed'!$H$3:$H$98</c:f>
              <c:numCache>
                <c:formatCode>General</c:formatCode>
                <c:ptCount val="96"/>
                <c:pt idx="0">
                  <c:v>116</c:v>
                </c:pt>
                <c:pt idx="1">
                  <c:v>124</c:v>
                </c:pt>
                <c:pt idx="2">
                  <c:v>120</c:v>
                </c:pt>
                <c:pt idx="3">
                  <c:v>132</c:v>
                </c:pt>
                <c:pt idx="4">
                  <c:v>167</c:v>
                </c:pt>
                <c:pt idx="5">
                  <c:v>196</c:v>
                </c:pt>
                <c:pt idx="6">
                  <c:v>218</c:v>
                </c:pt>
                <c:pt idx="7">
                  <c:v>247</c:v>
                </c:pt>
                <c:pt idx="8">
                  <c:v>269</c:v>
                </c:pt>
                <c:pt idx="9">
                  <c:v>266</c:v>
                </c:pt>
                <c:pt idx="10">
                  <c:v>268</c:v>
                </c:pt>
                <c:pt idx="11">
                  <c:v>279</c:v>
                </c:pt>
                <c:pt idx="12">
                  <c:v>255</c:v>
                </c:pt>
                <c:pt idx="13">
                  <c:v>275</c:v>
                </c:pt>
                <c:pt idx="14">
                  <c:v>276</c:v>
                </c:pt>
                <c:pt idx="15">
                  <c:v>261</c:v>
                </c:pt>
                <c:pt idx="16">
                  <c:v>272</c:v>
                </c:pt>
                <c:pt idx="17">
                  <c:v>338</c:v>
                </c:pt>
                <c:pt idx="18">
                  <c:v>302</c:v>
                </c:pt>
                <c:pt idx="19">
                  <c:v>279</c:v>
                </c:pt>
                <c:pt idx="20">
                  <c:v>279</c:v>
                </c:pt>
                <c:pt idx="21">
                  <c:v>266</c:v>
                </c:pt>
                <c:pt idx="22">
                  <c:v>311</c:v>
                </c:pt>
                <c:pt idx="23">
                  <c:v>232</c:v>
                </c:pt>
                <c:pt idx="24">
                  <c:v>207</c:v>
                </c:pt>
                <c:pt idx="25">
                  <c:v>218</c:v>
                </c:pt>
                <c:pt idx="26">
                  <c:v>194</c:v>
                </c:pt>
                <c:pt idx="27">
                  <c:v>189</c:v>
                </c:pt>
                <c:pt idx="28">
                  <c:v>183</c:v>
                </c:pt>
                <c:pt idx="29">
                  <c:v>184</c:v>
                </c:pt>
                <c:pt idx="30">
                  <c:v>172</c:v>
                </c:pt>
                <c:pt idx="31">
                  <c:v>161</c:v>
                </c:pt>
                <c:pt idx="32">
                  <c:v>143</c:v>
                </c:pt>
                <c:pt idx="33">
                  <c:v>143</c:v>
                </c:pt>
                <c:pt idx="34">
                  <c:v>144</c:v>
                </c:pt>
                <c:pt idx="35">
                  <c:v>136</c:v>
                </c:pt>
                <c:pt idx="36">
                  <c:v>126</c:v>
                </c:pt>
                <c:pt idx="37">
                  <c:v>126</c:v>
                </c:pt>
                <c:pt idx="38">
                  <c:v>120</c:v>
                </c:pt>
                <c:pt idx="39">
                  <c:v>131</c:v>
                </c:pt>
                <c:pt idx="40">
                  <c:v>140</c:v>
                </c:pt>
                <c:pt idx="41">
                  <c:v>165</c:v>
                </c:pt>
                <c:pt idx="42">
                  <c:v>181</c:v>
                </c:pt>
                <c:pt idx="43">
                  <c:v>174</c:v>
                </c:pt>
                <c:pt idx="44">
                  <c:v>170</c:v>
                </c:pt>
                <c:pt idx="45">
                  <c:v>171</c:v>
                </c:pt>
                <c:pt idx="46">
                  <c:v>177</c:v>
                </c:pt>
                <c:pt idx="47">
                  <c:v>172</c:v>
                </c:pt>
                <c:pt idx="48">
                  <c:v>168</c:v>
                </c:pt>
                <c:pt idx="49">
                  <c:v>118</c:v>
                </c:pt>
                <c:pt idx="50">
                  <c:v>108</c:v>
                </c:pt>
                <c:pt idx="51">
                  <c:v>175</c:v>
                </c:pt>
                <c:pt idx="52">
                  <c:v>175</c:v>
                </c:pt>
                <c:pt idx="53">
                  <c:v>194</c:v>
                </c:pt>
                <c:pt idx="54">
                  <c:v>194</c:v>
                </c:pt>
                <c:pt idx="55">
                  <c:v>190</c:v>
                </c:pt>
                <c:pt idx="56">
                  <c:v>192</c:v>
                </c:pt>
                <c:pt idx="57">
                  <c:v>196</c:v>
                </c:pt>
                <c:pt idx="58">
                  <c:v>189</c:v>
                </c:pt>
                <c:pt idx="59">
                  <c:v>183</c:v>
                </c:pt>
                <c:pt idx="60">
                  <c:v>177</c:v>
                </c:pt>
                <c:pt idx="61">
                  <c:v>181</c:v>
                </c:pt>
                <c:pt idx="62">
                  <c:v>184</c:v>
                </c:pt>
                <c:pt idx="63">
                  <c:v>178</c:v>
                </c:pt>
                <c:pt idx="64">
                  <c:v>189</c:v>
                </c:pt>
                <c:pt idx="65">
                  <c:v>197</c:v>
                </c:pt>
                <c:pt idx="66">
                  <c:v>211</c:v>
                </c:pt>
                <c:pt idx="67">
                  <c:v>202</c:v>
                </c:pt>
                <c:pt idx="68">
                  <c:v>200</c:v>
                </c:pt>
                <c:pt idx="69">
                  <c:v>199</c:v>
                </c:pt>
                <c:pt idx="70">
                  <c:v>199</c:v>
                </c:pt>
                <c:pt idx="71" formatCode="#,##0">
                  <c:v>167</c:v>
                </c:pt>
                <c:pt idx="72" formatCode="#,##0">
                  <c:v>160</c:v>
                </c:pt>
                <c:pt idx="73" formatCode="#,##0">
                  <c:v>185</c:v>
                </c:pt>
                <c:pt idx="74" formatCode="#,##0">
                  <c:v>159</c:v>
                </c:pt>
                <c:pt idx="75" formatCode="#,##0">
                  <c:v>159</c:v>
                </c:pt>
                <c:pt idx="76" formatCode="#,##0">
                  <c:v>162</c:v>
                </c:pt>
                <c:pt idx="77" formatCode="#,##0">
                  <c:v>189</c:v>
                </c:pt>
                <c:pt idx="78" formatCode="#,##0">
                  <c:v>205</c:v>
                </c:pt>
                <c:pt idx="79" formatCode="#,##0">
                  <c:v>206</c:v>
                </c:pt>
                <c:pt idx="80" formatCode="#,##0">
                  <c:v>202</c:v>
                </c:pt>
                <c:pt idx="81" formatCode="#,##0">
                  <c:v>193</c:v>
                </c:pt>
                <c:pt idx="82" formatCode="#,##0">
                  <c:v>191</c:v>
                </c:pt>
                <c:pt idx="83" formatCode="#,##0">
                  <c:v>183</c:v>
                </c:pt>
                <c:pt idx="84" formatCode="#,##0">
                  <c:v>175</c:v>
                </c:pt>
                <c:pt idx="85" formatCode="#,##0">
                  <c:v>180</c:v>
                </c:pt>
                <c:pt idx="86" formatCode="#,##0">
                  <c:v>190</c:v>
                </c:pt>
                <c:pt idx="87" formatCode="#,##0">
                  <c:v>186</c:v>
                </c:pt>
                <c:pt idx="88" formatCode="#,##0">
                  <c:v>212</c:v>
                </c:pt>
                <c:pt idx="89" formatCode="#,##0">
                  <c:v>204</c:v>
                </c:pt>
                <c:pt idx="90" formatCode="#,##0">
                  <c:v>195</c:v>
                </c:pt>
                <c:pt idx="91" formatCode="#,##0">
                  <c:v>198</c:v>
                </c:pt>
                <c:pt idx="92" formatCode="#,##0">
                  <c:v>191</c:v>
                </c:pt>
                <c:pt idx="93" formatCode="#,##0">
                  <c:v>183</c:v>
                </c:pt>
                <c:pt idx="94" formatCode="#,##0">
                  <c:v>187</c:v>
                </c:pt>
                <c:pt idx="95" formatCode="#,##0">
                  <c:v>165</c:v>
                </c:pt>
              </c:numCache>
            </c:numRef>
          </c:val>
          <c:smooth val="1"/>
        </c:ser>
        <c:ser>
          <c:idx val="2"/>
          <c:order val="2"/>
          <c:tx>
            <c:v>Paide</c:v>
          </c:tx>
          <c:spPr>
            <a:ln w="38100">
              <a:solidFill>
                <a:srgbClr val="0000D4"/>
              </a:solidFill>
              <a:prstDash val="solid"/>
            </a:ln>
          </c:spPr>
          <c:marker>
            <c:symbol val="none"/>
          </c:marker>
          <c:cat>
            <c:strRef>
              <c:f>'pakkum andmed'!$A$3:$A$98</c:f>
              <c:strCache>
                <c:ptCount val="96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  <c:pt idx="78">
                  <c:v>06.2013</c:v>
                </c:pt>
                <c:pt idx="79">
                  <c:v>07.2013</c:v>
                </c:pt>
                <c:pt idx="80">
                  <c:v>08.2013</c:v>
                </c:pt>
                <c:pt idx="81">
                  <c:v>09.2013</c:v>
                </c:pt>
                <c:pt idx="82">
                  <c:v>10.2013</c:v>
                </c:pt>
                <c:pt idx="83">
                  <c:v>11.2013</c:v>
                </c:pt>
                <c:pt idx="84">
                  <c:v>12.2013</c:v>
                </c:pt>
                <c:pt idx="85">
                  <c:v>01.2014</c:v>
                </c:pt>
                <c:pt idx="86">
                  <c:v>02.2014</c:v>
                </c:pt>
                <c:pt idx="87">
                  <c:v>03.2014</c:v>
                </c:pt>
                <c:pt idx="88">
                  <c:v>04.2014</c:v>
                </c:pt>
                <c:pt idx="89">
                  <c:v>05.2014</c:v>
                </c:pt>
                <c:pt idx="90">
                  <c:v>06.2014</c:v>
                </c:pt>
                <c:pt idx="91">
                  <c:v>07.2014</c:v>
                </c:pt>
                <c:pt idx="92">
                  <c:v>08.2014</c:v>
                </c:pt>
                <c:pt idx="93">
                  <c:v>09.2014</c:v>
                </c:pt>
                <c:pt idx="94">
                  <c:v>10.2014</c:v>
                </c:pt>
                <c:pt idx="95">
                  <c:v>11.2014</c:v>
                </c:pt>
              </c:strCache>
            </c:strRef>
          </c:cat>
          <c:val>
            <c:numRef>
              <c:f>'pakkum andmed'!$J$3:$J$98</c:f>
              <c:numCache>
                <c:formatCode>General</c:formatCode>
                <c:ptCount val="96"/>
                <c:pt idx="0">
                  <c:v>16</c:v>
                </c:pt>
                <c:pt idx="1">
                  <c:v>14</c:v>
                </c:pt>
                <c:pt idx="2">
                  <c:v>19</c:v>
                </c:pt>
                <c:pt idx="3">
                  <c:v>25</c:v>
                </c:pt>
                <c:pt idx="4">
                  <c:v>29</c:v>
                </c:pt>
                <c:pt idx="5">
                  <c:v>34</c:v>
                </c:pt>
                <c:pt idx="6">
                  <c:v>39</c:v>
                </c:pt>
                <c:pt idx="7">
                  <c:v>42</c:v>
                </c:pt>
                <c:pt idx="8">
                  <c:v>47</c:v>
                </c:pt>
                <c:pt idx="9">
                  <c:v>60</c:v>
                </c:pt>
                <c:pt idx="10">
                  <c:v>61</c:v>
                </c:pt>
                <c:pt idx="11">
                  <c:v>60</c:v>
                </c:pt>
                <c:pt idx="12">
                  <c:v>56</c:v>
                </c:pt>
                <c:pt idx="13">
                  <c:v>58</c:v>
                </c:pt>
                <c:pt idx="14">
                  <c:v>60</c:v>
                </c:pt>
                <c:pt idx="15">
                  <c:v>67</c:v>
                </c:pt>
                <c:pt idx="16">
                  <c:v>65</c:v>
                </c:pt>
                <c:pt idx="17">
                  <c:v>91</c:v>
                </c:pt>
                <c:pt idx="18">
                  <c:v>76</c:v>
                </c:pt>
                <c:pt idx="19">
                  <c:v>77</c:v>
                </c:pt>
                <c:pt idx="20">
                  <c:v>77</c:v>
                </c:pt>
                <c:pt idx="21">
                  <c:v>77</c:v>
                </c:pt>
                <c:pt idx="22">
                  <c:v>80</c:v>
                </c:pt>
                <c:pt idx="23">
                  <c:v>70</c:v>
                </c:pt>
                <c:pt idx="24">
                  <c:v>77</c:v>
                </c:pt>
                <c:pt idx="25">
                  <c:v>83</c:v>
                </c:pt>
                <c:pt idx="26">
                  <c:v>72</c:v>
                </c:pt>
                <c:pt idx="27">
                  <c:v>69</c:v>
                </c:pt>
                <c:pt idx="28">
                  <c:v>59</c:v>
                </c:pt>
                <c:pt idx="29">
                  <c:v>66</c:v>
                </c:pt>
                <c:pt idx="30">
                  <c:v>70</c:v>
                </c:pt>
                <c:pt idx="31">
                  <c:v>63</c:v>
                </c:pt>
                <c:pt idx="32">
                  <c:v>60</c:v>
                </c:pt>
                <c:pt idx="33">
                  <c:v>64</c:v>
                </c:pt>
                <c:pt idx="34">
                  <c:v>64</c:v>
                </c:pt>
                <c:pt idx="35">
                  <c:v>65</c:v>
                </c:pt>
                <c:pt idx="36">
                  <c:v>66</c:v>
                </c:pt>
                <c:pt idx="37">
                  <c:v>66</c:v>
                </c:pt>
                <c:pt idx="38">
                  <c:v>60</c:v>
                </c:pt>
                <c:pt idx="39">
                  <c:v>61</c:v>
                </c:pt>
                <c:pt idx="40">
                  <c:v>70</c:v>
                </c:pt>
                <c:pt idx="41">
                  <c:v>82</c:v>
                </c:pt>
                <c:pt idx="42">
                  <c:v>90</c:v>
                </c:pt>
                <c:pt idx="43">
                  <c:v>93</c:v>
                </c:pt>
                <c:pt idx="44">
                  <c:v>87</c:v>
                </c:pt>
                <c:pt idx="45">
                  <c:v>108</c:v>
                </c:pt>
                <c:pt idx="46">
                  <c:v>104</c:v>
                </c:pt>
                <c:pt idx="47">
                  <c:v>101</c:v>
                </c:pt>
                <c:pt idx="48">
                  <c:v>101</c:v>
                </c:pt>
                <c:pt idx="49">
                  <c:v>75</c:v>
                </c:pt>
                <c:pt idx="50">
                  <c:v>62</c:v>
                </c:pt>
                <c:pt idx="51">
                  <c:v>102</c:v>
                </c:pt>
                <c:pt idx="52">
                  <c:v>88</c:v>
                </c:pt>
                <c:pt idx="53">
                  <c:v>97</c:v>
                </c:pt>
                <c:pt idx="54">
                  <c:v>93</c:v>
                </c:pt>
                <c:pt idx="55">
                  <c:v>98</c:v>
                </c:pt>
                <c:pt idx="56">
                  <c:v>96</c:v>
                </c:pt>
                <c:pt idx="57">
                  <c:v>94</c:v>
                </c:pt>
                <c:pt idx="58">
                  <c:v>95</c:v>
                </c:pt>
                <c:pt idx="59">
                  <c:v>87</c:v>
                </c:pt>
                <c:pt idx="60">
                  <c:v>79</c:v>
                </c:pt>
                <c:pt idx="61">
                  <c:v>86</c:v>
                </c:pt>
                <c:pt idx="62">
                  <c:v>115</c:v>
                </c:pt>
                <c:pt idx="63">
                  <c:v>86</c:v>
                </c:pt>
                <c:pt idx="64">
                  <c:v>76</c:v>
                </c:pt>
                <c:pt idx="65">
                  <c:v>84</c:v>
                </c:pt>
                <c:pt idx="66">
                  <c:v>81</c:v>
                </c:pt>
                <c:pt idx="67">
                  <c:v>78</c:v>
                </c:pt>
                <c:pt idx="68">
                  <c:v>77</c:v>
                </c:pt>
                <c:pt idx="69">
                  <c:v>76</c:v>
                </c:pt>
                <c:pt idx="70">
                  <c:v>76</c:v>
                </c:pt>
                <c:pt idx="71" formatCode="#,##0">
                  <c:v>76</c:v>
                </c:pt>
                <c:pt idx="72" formatCode="#,##0">
                  <c:v>82</c:v>
                </c:pt>
                <c:pt idx="73" formatCode="#,##0">
                  <c:v>103</c:v>
                </c:pt>
                <c:pt idx="74" formatCode="#,##0">
                  <c:v>98</c:v>
                </c:pt>
                <c:pt idx="75" formatCode="#,##0">
                  <c:v>113</c:v>
                </c:pt>
                <c:pt idx="76" formatCode="#,##0">
                  <c:v>112</c:v>
                </c:pt>
                <c:pt idx="77" formatCode="#,##0">
                  <c:v>106</c:v>
                </c:pt>
                <c:pt idx="78" formatCode="#,##0">
                  <c:v>100</c:v>
                </c:pt>
                <c:pt idx="79" formatCode="#,##0">
                  <c:v>120</c:v>
                </c:pt>
                <c:pt idx="80" formatCode="#,##0">
                  <c:v>118</c:v>
                </c:pt>
                <c:pt idx="81" formatCode="#,##0">
                  <c:v>123</c:v>
                </c:pt>
                <c:pt idx="82" formatCode="#,##0">
                  <c:v>125</c:v>
                </c:pt>
                <c:pt idx="83" formatCode="#,##0">
                  <c:v>136</c:v>
                </c:pt>
                <c:pt idx="84" formatCode="#,##0">
                  <c:v>131</c:v>
                </c:pt>
                <c:pt idx="85" formatCode="#,##0">
                  <c:v>119</c:v>
                </c:pt>
                <c:pt idx="86" formatCode="#,##0">
                  <c:v>121</c:v>
                </c:pt>
                <c:pt idx="87" formatCode="#,##0">
                  <c:v>102</c:v>
                </c:pt>
                <c:pt idx="88" formatCode="#,##0">
                  <c:v>87</c:v>
                </c:pt>
                <c:pt idx="89" formatCode="#,##0">
                  <c:v>87</c:v>
                </c:pt>
                <c:pt idx="90" formatCode="#,##0">
                  <c:v>90</c:v>
                </c:pt>
                <c:pt idx="91" formatCode="#,##0">
                  <c:v>89</c:v>
                </c:pt>
                <c:pt idx="92" formatCode="#,##0">
                  <c:v>88</c:v>
                </c:pt>
                <c:pt idx="93" formatCode="#,##0">
                  <c:v>90</c:v>
                </c:pt>
                <c:pt idx="94" formatCode="#,##0">
                  <c:v>70</c:v>
                </c:pt>
                <c:pt idx="95" formatCode="#,##0">
                  <c:v>65</c:v>
                </c:pt>
              </c:numCache>
            </c:numRef>
          </c:val>
          <c:smooth val="1"/>
        </c:ser>
        <c:ser>
          <c:idx val="3"/>
          <c:order val="3"/>
          <c:tx>
            <c:v>Valga</c:v>
          </c:tx>
          <c:spPr>
            <a:ln w="38100">
              <a:solidFill>
                <a:srgbClr val="DD0806"/>
              </a:solidFill>
              <a:prstDash val="solid"/>
            </a:ln>
          </c:spPr>
          <c:marker>
            <c:symbol val="none"/>
          </c:marker>
          <c:cat>
            <c:strRef>
              <c:f>'pakkum andmed'!$A$3:$A$98</c:f>
              <c:strCache>
                <c:ptCount val="96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  <c:pt idx="78">
                  <c:v>06.2013</c:v>
                </c:pt>
                <c:pt idx="79">
                  <c:v>07.2013</c:v>
                </c:pt>
                <c:pt idx="80">
                  <c:v>08.2013</c:v>
                </c:pt>
                <c:pt idx="81">
                  <c:v>09.2013</c:v>
                </c:pt>
                <c:pt idx="82">
                  <c:v>10.2013</c:v>
                </c:pt>
                <c:pt idx="83">
                  <c:v>11.2013</c:v>
                </c:pt>
                <c:pt idx="84">
                  <c:v>12.2013</c:v>
                </c:pt>
                <c:pt idx="85">
                  <c:v>01.2014</c:v>
                </c:pt>
                <c:pt idx="86">
                  <c:v>02.2014</c:v>
                </c:pt>
                <c:pt idx="87">
                  <c:v>03.2014</c:v>
                </c:pt>
                <c:pt idx="88">
                  <c:v>04.2014</c:v>
                </c:pt>
                <c:pt idx="89">
                  <c:v>05.2014</c:v>
                </c:pt>
                <c:pt idx="90">
                  <c:v>06.2014</c:v>
                </c:pt>
                <c:pt idx="91">
                  <c:v>07.2014</c:v>
                </c:pt>
                <c:pt idx="92">
                  <c:v>08.2014</c:v>
                </c:pt>
                <c:pt idx="93">
                  <c:v>09.2014</c:v>
                </c:pt>
                <c:pt idx="94">
                  <c:v>10.2014</c:v>
                </c:pt>
                <c:pt idx="95">
                  <c:v>11.2014</c:v>
                </c:pt>
              </c:strCache>
            </c:strRef>
          </c:cat>
          <c:val>
            <c:numRef>
              <c:f>'pakkum andmed'!$L$3:$L$98</c:f>
              <c:numCache>
                <c:formatCode>General</c:formatCode>
                <c:ptCount val="96"/>
                <c:pt idx="0">
                  <c:v>33</c:v>
                </c:pt>
                <c:pt idx="1">
                  <c:v>37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45</c:v>
                </c:pt>
                <c:pt idx="6">
                  <c:v>50</c:v>
                </c:pt>
                <c:pt idx="7">
                  <c:v>62</c:v>
                </c:pt>
                <c:pt idx="8">
                  <c:v>62</c:v>
                </c:pt>
                <c:pt idx="9">
                  <c:v>90</c:v>
                </c:pt>
                <c:pt idx="10">
                  <c:v>114</c:v>
                </c:pt>
                <c:pt idx="11">
                  <c:v>124</c:v>
                </c:pt>
                <c:pt idx="12">
                  <c:v>110</c:v>
                </c:pt>
                <c:pt idx="13">
                  <c:v>127</c:v>
                </c:pt>
                <c:pt idx="14">
                  <c:v>143</c:v>
                </c:pt>
                <c:pt idx="15">
                  <c:v>165</c:v>
                </c:pt>
                <c:pt idx="16">
                  <c:v>162</c:v>
                </c:pt>
                <c:pt idx="17">
                  <c:v>172</c:v>
                </c:pt>
                <c:pt idx="18">
                  <c:v>198</c:v>
                </c:pt>
                <c:pt idx="19">
                  <c:v>182</c:v>
                </c:pt>
                <c:pt idx="20">
                  <c:v>189</c:v>
                </c:pt>
                <c:pt idx="21">
                  <c:v>243</c:v>
                </c:pt>
                <c:pt idx="22">
                  <c:v>220</c:v>
                </c:pt>
                <c:pt idx="23">
                  <c:v>220</c:v>
                </c:pt>
                <c:pt idx="24">
                  <c:v>206</c:v>
                </c:pt>
                <c:pt idx="25">
                  <c:v>190</c:v>
                </c:pt>
                <c:pt idx="26">
                  <c:v>223</c:v>
                </c:pt>
                <c:pt idx="27">
                  <c:v>215</c:v>
                </c:pt>
                <c:pt idx="28">
                  <c:v>160</c:v>
                </c:pt>
                <c:pt idx="29">
                  <c:v>155</c:v>
                </c:pt>
                <c:pt idx="30">
                  <c:v>190</c:v>
                </c:pt>
                <c:pt idx="31">
                  <c:v>213</c:v>
                </c:pt>
                <c:pt idx="32">
                  <c:v>135</c:v>
                </c:pt>
                <c:pt idx="33">
                  <c:v>146</c:v>
                </c:pt>
                <c:pt idx="34">
                  <c:v>155</c:v>
                </c:pt>
                <c:pt idx="35">
                  <c:v>164</c:v>
                </c:pt>
                <c:pt idx="36">
                  <c:v>164</c:v>
                </c:pt>
                <c:pt idx="37">
                  <c:v>168</c:v>
                </c:pt>
                <c:pt idx="38">
                  <c:v>157</c:v>
                </c:pt>
                <c:pt idx="39">
                  <c:v>152</c:v>
                </c:pt>
                <c:pt idx="40">
                  <c:v>158</c:v>
                </c:pt>
                <c:pt idx="41">
                  <c:v>154</c:v>
                </c:pt>
                <c:pt idx="42">
                  <c:v>153</c:v>
                </c:pt>
                <c:pt idx="43">
                  <c:v>154</c:v>
                </c:pt>
                <c:pt idx="44">
                  <c:v>169</c:v>
                </c:pt>
                <c:pt idx="45">
                  <c:v>169</c:v>
                </c:pt>
                <c:pt idx="46">
                  <c:v>172</c:v>
                </c:pt>
                <c:pt idx="47">
                  <c:v>176</c:v>
                </c:pt>
                <c:pt idx="48">
                  <c:v>168</c:v>
                </c:pt>
                <c:pt idx="49">
                  <c:v>158</c:v>
                </c:pt>
                <c:pt idx="50">
                  <c:v>153</c:v>
                </c:pt>
                <c:pt idx="51">
                  <c:v>193</c:v>
                </c:pt>
                <c:pt idx="52">
                  <c:v>162</c:v>
                </c:pt>
                <c:pt idx="53">
                  <c:v>178</c:v>
                </c:pt>
                <c:pt idx="54">
                  <c:v>175</c:v>
                </c:pt>
                <c:pt idx="55">
                  <c:v>183</c:v>
                </c:pt>
                <c:pt idx="56">
                  <c:v>181</c:v>
                </c:pt>
                <c:pt idx="57">
                  <c:v>170</c:v>
                </c:pt>
                <c:pt idx="58">
                  <c:v>181</c:v>
                </c:pt>
                <c:pt idx="59">
                  <c:v>174</c:v>
                </c:pt>
                <c:pt idx="60">
                  <c:v>161</c:v>
                </c:pt>
                <c:pt idx="61">
                  <c:v>189</c:v>
                </c:pt>
                <c:pt idx="62">
                  <c:v>257</c:v>
                </c:pt>
                <c:pt idx="63">
                  <c:v>205</c:v>
                </c:pt>
                <c:pt idx="64">
                  <c:v>181</c:v>
                </c:pt>
                <c:pt idx="65">
                  <c:v>181</c:v>
                </c:pt>
                <c:pt idx="66">
                  <c:v>175</c:v>
                </c:pt>
                <c:pt idx="67">
                  <c:v>175</c:v>
                </c:pt>
                <c:pt idx="68">
                  <c:v>186</c:v>
                </c:pt>
                <c:pt idx="69">
                  <c:v>196</c:v>
                </c:pt>
                <c:pt idx="70">
                  <c:v>196</c:v>
                </c:pt>
                <c:pt idx="71" formatCode="#,##0">
                  <c:v>182</c:v>
                </c:pt>
                <c:pt idx="72" formatCode="#,##0">
                  <c:v>192</c:v>
                </c:pt>
                <c:pt idx="73" formatCode="#,##0">
                  <c:v>275</c:v>
                </c:pt>
                <c:pt idx="74" formatCode="#,##0">
                  <c:v>268</c:v>
                </c:pt>
                <c:pt idx="75" formatCode="#,##0">
                  <c:v>277</c:v>
                </c:pt>
                <c:pt idx="76" formatCode="#,##0">
                  <c:v>266</c:v>
                </c:pt>
                <c:pt idx="77" formatCode="#,##0">
                  <c:v>293</c:v>
                </c:pt>
                <c:pt idx="78" formatCode="#,##0">
                  <c:v>270</c:v>
                </c:pt>
                <c:pt idx="79" formatCode="#,##0">
                  <c:v>311</c:v>
                </c:pt>
                <c:pt idx="80" formatCode="#,##0">
                  <c:v>276</c:v>
                </c:pt>
                <c:pt idx="81" formatCode="#,##0">
                  <c:v>307</c:v>
                </c:pt>
                <c:pt idx="82" formatCode="#,##0">
                  <c:v>300</c:v>
                </c:pt>
                <c:pt idx="83" formatCode="#,##0">
                  <c:v>305</c:v>
                </c:pt>
                <c:pt idx="84" formatCode="#,##0">
                  <c:v>283</c:v>
                </c:pt>
                <c:pt idx="85" formatCode="#,##0">
                  <c:v>280</c:v>
                </c:pt>
                <c:pt idx="86" formatCode="#,##0">
                  <c:v>291</c:v>
                </c:pt>
                <c:pt idx="87" formatCode="#,##0">
                  <c:v>234</c:v>
                </c:pt>
                <c:pt idx="88" formatCode="#,##0">
                  <c:v>177</c:v>
                </c:pt>
                <c:pt idx="89" formatCode="#,##0">
                  <c:v>167</c:v>
                </c:pt>
                <c:pt idx="90" formatCode="#,##0">
                  <c:v>172</c:v>
                </c:pt>
                <c:pt idx="91" formatCode="#,##0">
                  <c:v>172</c:v>
                </c:pt>
                <c:pt idx="92" formatCode="#,##0">
                  <c:v>185</c:v>
                </c:pt>
                <c:pt idx="93" formatCode="#,##0">
                  <c:v>160</c:v>
                </c:pt>
                <c:pt idx="94" formatCode="#,##0">
                  <c:v>167</c:v>
                </c:pt>
                <c:pt idx="95" formatCode="#,##0">
                  <c:v>161</c:v>
                </c:pt>
              </c:numCache>
            </c:numRef>
          </c:val>
          <c:smooth val="1"/>
        </c:ser>
        <c:ser>
          <c:idx val="4"/>
          <c:order val="4"/>
          <c:tx>
            <c:v>Viljandi</c:v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'pakkum andmed'!$A$3:$A$98</c:f>
              <c:strCache>
                <c:ptCount val="96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  <c:pt idx="78">
                  <c:v>06.2013</c:v>
                </c:pt>
                <c:pt idx="79">
                  <c:v>07.2013</c:v>
                </c:pt>
                <c:pt idx="80">
                  <c:v>08.2013</c:v>
                </c:pt>
                <c:pt idx="81">
                  <c:v>09.2013</c:v>
                </c:pt>
                <c:pt idx="82">
                  <c:v>10.2013</c:v>
                </c:pt>
                <c:pt idx="83">
                  <c:v>11.2013</c:v>
                </c:pt>
                <c:pt idx="84">
                  <c:v>12.2013</c:v>
                </c:pt>
                <c:pt idx="85">
                  <c:v>01.2014</c:v>
                </c:pt>
                <c:pt idx="86">
                  <c:v>02.2014</c:v>
                </c:pt>
                <c:pt idx="87">
                  <c:v>03.2014</c:v>
                </c:pt>
                <c:pt idx="88">
                  <c:v>04.2014</c:v>
                </c:pt>
                <c:pt idx="89">
                  <c:v>05.2014</c:v>
                </c:pt>
                <c:pt idx="90">
                  <c:v>06.2014</c:v>
                </c:pt>
                <c:pt idx="91">
                  <c:v>07.2014</c:v>
                </c:pt>
                <c:pt idx="92">
                  <c:v>08.2014</c:v>
                </c:pt>
                <c:pt idx="93">
                  <c:v>09.2014</c:v>
                </c:pt>
                <c:pt idx="94">
                  <c:v>10.2014</c:v>
                </c:pt>
                <c:pt idx="95">
                  <c:v>11.2014</c:v>
                </c:pt>
              </c:strCache>
            </c:strRef>
          </c:cat>
          <c:val>
            <c:numRef>
              <c:f>'pakkum andmed'!$N$3:$N$98</c:f>
              <c:numCache>
                <c:formatCode>General</c:formatCode>
                <c:ptCount val="96"/>
                <c:pt idx="0">
                  <c:v>155</c:v>
                </c:pt>
                <c:pt idx="1">
                  <c:v>166</c:v>
                </c:pt>
                <c:pt idx="2">
                  <c:v>190</c:v>
                </c:pt>
                <c:pt idx="3">
                  <c:v>217</c:v>
                </c:pt>
                <c:pt idx="4">
                  <c:v>229</c:v>
                </c:pt>
                <c:pt idx="5">
                  <c:v>241</c:v>
                </c:pt>
                <c:pt idx="6">
                  <c:v>252</c:v>
                </c:pt>
                <c:pt idx="7">
                  <c:v>258</c:v>
                </c:pt>
                <c:pt idx="8">
                  <c:v>267</c:v>
                </c:pt>
                <c:pt idx="9">
                  <c:v>270</c:v>
                </c:pt>
                <c:pt idx="10">
                  <c:v>256</c:v>
                </c:pt>
                <c:pt idx="11">
                  <c:v>261</c:v>
                </c:pt>
                <c:pt idx="12">
                  <c:v>223</c:v>
                </c:pt>
                <c:pt idx="13">
                  <c:v>245</c:v>
                </c:pt>
                <c:pt idx="14">
                  <c:v>260</c:v>
                </c:pt>
                <c:pt idx="15">
                  <c:v>288</c:v>
                </c:pt>
                <c:pt idx="16">
                  <c:v>314</c:v>
                </c:pt>
                <c:pt idx="17">
                  <c:v>309</c:v>
                </c:pt>
                <c:pt idx="18">
                  <c:v>284</c:v>
                </c:pt>
                <c:pt idx="19">
                  <c:v>294</c:v>
                </c:pt>
                <c:pt idx="20">
                  <c:v>274</c:v>
                </c:pt>
                <c:pt idx="21">
                  <c:v>304</c:v>
                </c:pt>
                <c:pt idx="22">
                  <c:v>325</c:v>
                </c:pt>
                <c:pt idx="23">
                  <c:v>265</c:v>
                </c:pt>
                <c:pt idx="24">
                  <c:v>287</c:v>
                </c:pt>
                <c:pt idx="25">
                  <c:v>323</c:v>
                </c:pt>
                <c:pt idx="26">
                  <c:v>268</c:v>
                </c:pt>
                <c:pt idx="27">
                  <c:v>275</c:v>
                </c:pt>
                <c:pt idx="28">
                  <c:v>272</c:v>
                </c:pt>
                <c:pt idx="29">
                  <c:v>274</c:v>
                </c:pt>
                <c:pt idx="30">
                  <c:v>277</c:v>
                </c:pt>
                <c:pt idx="31">
                  <c:v>270</c:v>
                </c:pt>
                <c:pt idx="32">
                  <c:v>285</c:v>
                </c:pt>
                <c:pt idx="33">
                  <c:v>281</c:v>
                </c:pt>
                <c:pt idx="34">
                  <c:v>271</c:v>
                </c:pt>
                <c:pt idx="35">
                  <c:v>262</c:v>
                </c:pt>
                <c:pt idx="36">
                  <c:v>261</c:v>
                </c:pt>
                <c:pt idx="37">
                  <c:v>267</c:v>
                </c:pt>
                <c:pt idx="38">
                  <c:v>247</c:v>
                </c:pt>
                <c:pt idx="39">
                  <c:v>228</c:v>
                </c:pt>
                <c:pt idx="40">
                  <c:v>230</c:v>
                </c:pt>
                <c:pt idx="41">
                  <c:v>330</c:v>
                </c:pt>
                <c:pt idx="42">
                  <c:v>367</c:v>
                </c:pt>
                <c:pt idx="43">
                  <c:v>339</c:v>
                </c:pt>
                <c:pt idx="44">
                  <c:v>338</c:v>
                </c:pt>
                <c:pt idx="45">
                  <c:v>354</c:v>
                </c:pt>
                <c:pt idx="46">
                  <c:v>368</c:v>
                </c:pt>
                <c:pt idx="47">
                  <c:v>369</c:v>
                </c:pt>
                <c:pt idx="48">
                  <c:v>353</c:v>
                </c:pt>
                <c:pt idx="49">
                  <c:v>253</c:v>
                </c:pt>
                <c:pt idx="50">
                  <c:v>222</c:v>
                </c:pt>
                <c:pt idx="51">
                  <c:v>339</c:v>
                </c:pt>
                <c:pt idx="52">
                  <c:v>323</c:v>
                </c:pt>
                <c:pt idx="53">
                  <c:v>385</c:v>
                </c:pt>
                <c:pt idx="54">
                  <c:v>378</c:v>
                </c:pt>
                <c:pt idx="55">
                  <c:v>369</c:v>
                </c:pt>
                <c:pt idx="56">
                  <c:v>342</c:v>
                </c:pt>
                <c:pt idx="57">
                  <c:v>341</c:v>
                </c:pt>
                <c:pt idx="58">
                  <c:v>333</c:v>
                </c:pt>
                <c:pt idx="59">
                  <c:v>321</c:v>
                </c:pt>
                <c:pt idx="60">
                  <c:v>308</c:v>
                </c:pt>
                <c:pt idx="61">
                  <c:v>324</c:v>
                </c:pt>
                <c:pt idx="62">
                  <c:v>310</c:v>
                </c:pt>
                <c:pt idx="63">
                  <c:v>318</c:v>
                </c:pt>
                <c:pt idx="64">
                  <c:v>311</c:v>
                </c:pt>
                <c:pt idx="65">
                  <c:v>339</c:v>
                </c:pt>
                <c:pt idx="66">
                  <c:v>327</c:v>
                </c:pt>
                <c:pt idx="67">
                  <c:v>327</c:v>
                </c:pt>
                <c:pt idx="68">
                  <c:v>326</c:v>
                </c:pt>
                <c:pt idx="69">
                  <c:v>316</c:v>
                </c:pt>
                <c:pt idx="70">
                  <c:v>316</c:v>
                </c:pt>
                <c:pt idx="71" formatCode="#,##0">
                  <c:v>330</c:v>
                </c:pt>
                <c:pt idx="72" formatCode="#,##0">
                  <c:v>312</c:v>
                </c:pt>
                <c:pt idx="73" formatCode="#,##0">
                  <c:v>315</c:v>
                </c:pt>
                <c:pt idx="74" formatCode="#,##0">
                  <c:v>300</c:v>
                </c:pt>
                <c:pt idx="75" formatCode="#,##0">
                  <c:v>284</c:v>
                </c:pt>
                <c:pt idx="76" formatCode="#,##0">
                  <c:v>287</c:v>
                </c:pt>
                <c:pt idx="77" formatCode="#,##0">
                  <c:v>300</c:v>
                </c:pt>
                <c:pt idx="78" formatCode="#,##0">
                  <c:v>295</c:v>
                </c:pt>
                <c:pt idx="79" formatCode="#,##0">
                  <c:v>318</c:v>
                </c:pt>
                <c:pt idx="80" formatCode="#,##0">
                  <c:v>309</c:v>
                </c:pt>
                <c:pt idx="81" formatCode="#,##0">
                  <c:v>301</c:v>
                </c:pt>
                <c:pt idx="82" formatCode="#,##0">
                  <c:v>296</c:v>
                </c:pt>
                <c:pt idx="83" formatCode="#,##0">
                  <c:v>264</c:v>
                </c:pt>
                <c:pt idx="84" formatCode="#,##0">
                  <c:v>260</c:v>
                </c:pt>
                <c:pt idx="85" formatCode="#,##0">
                  <c:v>255</c:v>
                </c:pt>
                <c:pt idx="86" formatCode="#,##0">
                  <c:v>248</c:v>
                </c:pt>
                <c:pt idx="87" formatCode="#,##0">
                  <c:v>235</c:v>
                </c:pt>
                <c:pt idx="88" formatCode="#,##0">
                  <c:v>231</c:v>
                </c:pt>
                <c:pt idx="89" formatCode="#,##0">
                  <c:v>230</c:v>
                </c:pt>
                <c:pt idx="90" formatCode="#,##0">
                  <c:v>242</c:v>
                </c:pt>
                <c:pt idx="91" formatCode="#,##0">
                  <c:v>241</c:v>
                </c:pt>
                <c:pt idx="92" formatCode="#,##0">
                  <c:v>245</c:v>
                </c:pt>
                <c:pt idx="93" formatCode="#,##0">
                  <c:v>279</c:v>
                </c:pt>
                <c:pt idx="94" formatCode="#,##0">
                  <c:v>253</c:v>
                </c:pt>
                <c:pt idx="95" formatCode="#,##0">
                  <c:v>230</c:v>
                </c:pt>
              </c:numCache>
            </c:numRef>
          </c:val>
          <c:smooth val="1"/>
        </c:ser>
        <c:ser>
          <c:idx val="5"/>
          <c:order val="5"/>
          <c:tx>
            <c:v>Võru</c:v>
          </c:tx>
          <c:spPr>
            <a:ln w="38100">
              <a:solidFill>
                <a:srgbClr val="1FB714"/>
              </a:solidFill>
              <a:prstDash val="solid"/>
            </a:ln>
          </c:spPr>
          <c:marker>
            <c:symbol val="none"/>
          </c:marker>
          <c:cat>
            <c:strRef>
              <c:f>'pakkum andmed'!$A$3:$A$98</c:f>
              <c:strCache>
                <c:ptCount val="96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  <c:pt idx="78">
                  <c:v>06.2013</c:v>
                </c:pt>
                <c:pt idx="79">
                  <c:v>07.2013</c:v>
                </c:pt>
                <c:pt idx="80">
                  <c:v>08.2013</c:v>
                </c:pt>
                <c:pt idx="81">
                  <c:v>09.2013</c:v>
                </c:pt>
                <c:pt idx="82">
                  <c:v>10.2013</c:v>
                </c:pt>
                <c:pt idx="83">
                  <c:v>11.2013</c:v>
                </c:pt>
                <c:pt idx="84">
                  <c:v>12.2013</c:v>
                </c:pt>
                <c:pt idx="85">
                  <c:v>01.2014</c:v>
                </c:pt>
                <c:pt idx="86">
                  <c:v>02.2014</c:v>
                </c:pt>
                <c:pt idx="87">
                  <c:v>03.2014</c:v>
                </c:pt>
                <c:pt idx="88">
                  <c:v>04.2014</c:v>
                </c:pt>
                <c:pt idx="89">
                  <c:v>05.2014</c:v>
                </c:pt>
                <c:pt idx="90">
                  <c:v>06.2014</c:v>
                </c:pt>
                <c:pt idx="91">
                  <c:v>07.2014</c:v>
                </c:pt>
                <c:pt idx="92">
                  <c:v>08.2014</c:v>
                </c:pt>
                <c:pt idx="93">
                  <c:v>09.2014</c:v>
                </c:pt>
                <c:pt idx="94">
                  <c:v>10.2014</c:v>
                </c:pt>
                <c:pt idx="95">
                  <c:v>11.2014</c:v>
                </c:pt>
              </c:strCache>
            </c:strRef>
          </c:cat>
          <c:val>
            <c:numRef>
              <c:f>'pakkum andmed'!$P$3:$P$98</c:f>
              <c:numCache>
                <c:formatCode>General</c:formatCode>
                <c:ptCount val="96"/>
                <c:pt idx="0">
                  <c:v>114</c:v>
                </c:pt>
                <c:pt idx="1">
                  <c:v>100</c:v>
                </c:pt>
                <c:pt idx="2">
                  <c:v>92</c:v>
                </c:pt>
                <c:pt idx="3">
                  <c:v>108</c:v>
                </c:pt>
                <c:pt idx="4">
                  <c:v>119</c:v>
                </c:pt>
                <c:pt idx="5">
                  <c:v>152</c:v>
                </c:pt>
                <c:pt idx="6">
                  <c:v>168</c:v>
                </c:pt>
                <c:pt idx="7">
                  <c:v>165</c:v>
                </c:pt>
                <c:pt idx="8">
                  <c:v>218</c:v>
                </c:pt>
                <c:pt idx="9">
                  <c:v>257</c:v>
                </c:pt>
                <c:pt idx="10">
                  <c:v>216</c:v>
                </c:pt>
                <c:pt idx="11">
                  <c:v>183</c:v>
                </c:pt>
                <c:pt idx="12">
                  <c:v>160</c:v>
                </c:pt>
                <c:pt idx="13">
                  <c:v>190</c:v>
                </c:pt>
                <c:pt idx="14">
                  <c:v>340</c:v>
                </c:pt>
                <c:pt idx="15">
                  <c:v>357</c:v>
                </c:pt>
                <c:pt idx="16">
                  <c:v>388</c:v>
                </c:pt>
                <c:pt idx="17">
                  <c:v>386</c:v>
                </c:pt>
                <c:pt idx="18">
                  <c:v>410</c:v>
                </c:pt>
                <c:pt idx="19">
                  <c:v>367</c:v>
                </c:pt>
                <c:pt idx="20">
                  <c:v>429</c:v>
                </c:pt>
                <c:pt idx="21">
                  <c:v>444</c:v>
                </c:pt>
                <c:pt idx="22">
                  <c:v>495</c:v>
                </c:pt>
                <c:pt idx="23">
                  <c:v>372</c:v>
                </c:pt>
                <c:pt idx="24">
                  <c:v>436</c:v>
                </c:pt>
                <c:pt idx="25">
                  <c:v>341</c:v>
                </c:pt>
                <c:pt idx="26">
                  <c:v>331</c:v>
                </c:pt>
                <c:pt idx="27">
                  <c:v>318</c:v>
                </c:pt>
                <c:pt idx="28">
                  <c:v>265</c:v>
                </c:pt>
                <c:pt idx="29">
                  <c:v>231</c:v>
                </c:pt>
                <c:pt idx="30">
                  <c:v>239</c:v>
                </c:pt>
                <c:pt idx="31">
                  <c:v>290</c:v>
                </c:pt>
                <c:pt idx="32">
                  <c:v>265</c:v>
                </c:pt>
                <c:pt idx="33">
                  <c:v>232</c:v>
                </c:pt>
                <c:pt idx="34">
                  <c:v>245</c:v>
                </c:pt>
                <c:pt idx="35">
                  <c:v>253</c:v>
                </c:pt>
                <c:pt idx="36">
                  <c:v>226</c:v>
                </c:pt>
                <c:pt idx="37">
                  <c:v>266</c:v>
                </c:pt>
                <c:pt idx="38">
                  <c:v>240</c:v>
                </c:pt>
                <c:pt idx="39">
                  <c:v>285</c:v>
                </c:pt>
                <c:pt idx="40">
                  <c:v>258</c:v>
                </c:pt>
                <c:pt idx="41">
                  <c:v>253</c:v>
                </c:pt>
                <c:pt idx="42">
                  <c:v>227</c:v>
                </c:pt>
                <c:pt idx="43">
                  <c:v>195</c:v>
                </c:pt>
                <c:pt idx="44">
                  <c:v>239</c:v>
                </c:pt>
                <c:pt idx="45">
                  <c:v>246</c:v>
                </c:pt>
                <c:pt idx="46">
                  <c:v>254</c:v>
                </c:pt>
                <c:pt idx="47">
                  <c:v>193</c:v>
                </c:pt>
                <c:pt idx="48">
                  <c:v>168</c:v>
                </c:pt>
                <c:pt idx="49">
                  <c:v>131</c:v>
                </c:pt>
                <c:pt idx="50">
                  <c:v>125</c:v>
                </c:pt>
                <c:pt idx="51">
                  <c:v>163</c:v>
                </c:pt>
                <c:pt idx="52">
                  <c:v>167</c:v>
                </c:pt>
                <c:pt idx="53">
                  <c:v>169</c:v>
                </c:pt>
                <c:pt idx="54">
                  <c:v>176</c:v>
                </c:pt>
                <c:pt idx="55">
                  <c:v>168</c:v>
                </c:pt>
                <c:pt idx="56">
                  <c:v>192</c:v>
                </c:pt>
                <c:pt idx="57">
                  <c:v>177</c:v>
                </c:pt>
                <c:pt idx="58">
                  <c:v>140</c:v>
                </c:pt>
                <c:pt idx="59">
                  <c:v>151</c:v>
                </c:pt>
                <c:pt idx="60">
                  <c:v>146</c:v>
                </c:pt>
                <c:pt idx="61">
                  <c:v>162</c:v>
                </c:pt>
                <c:pt idx="62">
                  <c:v>173</c:v>
                </c:pt>
                <c:pt idx="63">
                  <c:v>174</c:v>
                </c:pt>
                <c:pt idx="64">
                  <c:v>190</c:v>
                </c:pt>
                <c:pt idx="65">
                  <c:v>197</c:v>
                </c:pt>
                <c:pt idx="66">
                  <c:v>189</c:v>
                </c:pt>
                <c:pt idx="67">
                  <c:v>192</c:v>
                </c:pt>
                <c:pt idx="68">
                  <c:v>197</c:v>
                </c:pt>
                <c:pt idx="69">
                  <c:v>180</c:v>
                </c:pt>
                <c:pt idx="70">
                  <c:v>180</c:v>
                </c:pt>
                <c:pt idx="71" formatCode="#,##0">
                  <c:v>166</c:v>
                </c:pt>
                <c:pt idx="72" formatCode="#,##0">
                  <c:v>163</c:v>
                </c:pt>
                <c:pt idx="73" formatCode="#,##0">
                  <c:v>156</c:v>
                </c:pt>
                <c:pt idx="74" formatCode="#,##0">
                  <c:v>160</c:v>
                </c:pt>
                <c:pt idx="75" formatCode="#,##0">
                  <c:v>161</c:v>
                </c:pt>
                <c:pt idx="76" formatCode="#,##0">
                  <c:v>183</c:v>
                </c:pt>
                <c:pt idx="77" formatCode="#,##0">
                  <c:v>166</c:v>
                </c:pt>
                <c:pt idx="78" formatCode="#,##0">
                  <c:v>163</c:v>
                </c:pt>
                <c:pt idx="79" formatCode="#,##0">
                  <c:v>165</c:v>
                </c:pt>
                <c:pt idx="80" formatCode="#,##0">
                  <c:v>175</c:v>
                </c:pt>
                <c:pt idx="81" formatCode="#,##0">
                  <c:v>173</c:v>
                </c:pt>
                <c:pt idx="82" formatCode="#,##0">
                  <c:v>167</c:v>
                </c:pt>
                <c:pt idx="83" formatCode="#,##0">
                  <c:v>150</c:v>
                </c:pt>
                <c:pt idx="84" formatCode="#,##0">
                  <c:v>136</c:v>
                </c:pt>
                <c:pt idx="85" formatCode="#,##0">
                  <c:v>151</c:v>
                </c:pt>
                <c:pt idx="86" formatCode="#,##0">
                  <c:v>149</c:v>
                </c:pt>
                <c:pt idx="87" formatCode="#,##0">
                  <c:v>167</c:v>
                </c:pt>
                <c:pt idx="88" formatCode="#,##0">
                  <c:v>164</c:v>
                </c:pt>
                <c:pt idx="89" formatCode="#,##0">
                  <c:v>169</c:v>
                </c:pt>
                <c:pt idx="90" formatCode="#,##0">
                  <c:v>153</c:v>
                </c:pt>
                <c:pt idx="91" formatCode="#,##0">
                  <c:v>158</c:v>
                </c:pt>
                <c:pt idx="92" formatCode="#,##0">
                  <c:v>142</c:v>
                </c:pt>
                <c:pt idx="93" formatCode="#,##0">
                  <c:v>141</c:v>
                </c:pt>
                <c:pt idx="94" formatCode="#,##0">
                  <c:v>151</c:v>
                </c:pt>
                <c:pt idx="95" formatCode="#,##0">
                  <c:v>122</c:v>
                </c:pt>
              </c:numCache>
            </c:numRef>
          </c:val>
          <c:smooth val="1"/>
        </c:ser>
        <c:ser>
          <c:idx val="6"/>
          <c:order val="6"/>
          <c:tx>
            <c:v>Kuressaare</c:v>
          </c:tx>
          <c:spPr>
            <a:ln w="381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strRef>
              <c:f>'pakkum andmed'!$A$3:$A$98</c:f>
              <c:strCache>
                <c:ptCount val="96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  <c:pt idx="78">
                  <c:v>06.2013</c:v>
                </c:pt>
                <c:pt idx="79">
                  <c:v>07.2013</c:v>
                </c:pt>
                <c:pt idx="80">
                  <c:v>08.2013</c:v>
                </c:pt>
                <c:pt idx="81">
                  <c:v>09.2013</c:v>
                </c:pt>
                <c:pt idx="82">
                  <c:v>10.2013</c:v>
                </c:pt>
                <c:pt idx="83">
                  <c:v>11.2013</c:v>
                </c:pt>
                <c:pt idx="84">
                  <c:v>12.2013</c:v>
                </c:pt>
                <c:pt idx="85">
                  <c:v>01.2014</c:v>
                </c:pt>
                <c:pt idx="86">
                  <c:v>02.2014</c:v>
                </c:pt>
                <c:pt idx="87">
                  <c:v>03.2014</c:v>
                </c:pt>
                <c:pt idx="88">
                  <c:v>04.2014</c:v>
                </c:pt>
                <c:pt idx="89">
                  <c:v>05.2014</c:v>
                </c:pt>
                <c:pt idx="90">
                  <c:v>06.2014</c:v>
                </c:pt>
                <c:pt idx="91">
                  <c:v>07.2014</c:v>
                </c:pt>
                <c:pt idx="92">
                  <c:v>08.2014</c:v>
                </c:pt>
                <c:pt idx="93">
                  <c:v>09.2014</c:v>
                </c:pt>
                <c:pt idx="94">
                  <c:v>10.2014</c:v>
                </c:pt>
                <c:pt idx="95">
                  <c:v>11.2014</c:v>
                </c:pt>
              </c:strCache>
            </c:strRef>
          </c:cat>
          <c:val>
            <c:numRef>
              <c:f>'pakkum andmed'!$R$3:$R$98</c:f>
              <c:numCache>
                <c:formatCode>General</c:formatCode>
                <c:ptCount val="96"/>
                <c:pt idx="0">
                  <c:v>76</c:v>
                </c:pt>
                <c:pt idx="1">
                  <c:v>72</c:v>
                </c:pt>
                <c:pt idx="2">
                  <c:v>63</c:v>
                </c:pt>
                <c:pt idx="3">
                  <c:v>76</c:v>
                </c:pt>
                <c:pt idx="4">
                  <c:v>78</c:v>
                </c:pt>
                <c:pt idx="5">
                  <c:v>77</c:v>
                </c:pt>
                <c:pt idx="6">
                  <c:v>78</c:v>
                </c:pt>
                <c:pt idx="7">
                  <c:v>80</c:v>
                </c:pt>
                <c:pt idx="8">
                  <c:v>76</c:v>
                </c:pt>
                <c:pt idx="9">
                  <c:v>86</c:v>
                </c:pt>
                <c:pt idx="10">
                  <c:v>112</c:v>
                </c:pt>
                <c:pt idx="11">
                  <c:v>123</c:v>
                </c:pt>
                <c:pt idx="12">
                  <c:v>118</c:v>
                </c:pt>
                <c:pt idx="13">
                  <c:v>124</c:v>
                </c:pt>
                <c:pt idx="14">
                  <c:v>164</c:v>
                </c:pt>
                <c:pt idx="15">
                  <c:v>151</c:v>
                </c:pt>
                <c:pt idx="16">
                  <c:v>157</c:v>
                </c:pt>
                <c:pt idx="17">
                  <c:v>183</c:v>
                </c:pt>
                <c:pt idx="18">
                  <c:v>158</c:v>
                </c:pt>
                <c:pt idx="19">
                  <c:v>169</c:v>
                </c:pt>
                <c:pt idx="20">
                  <c:v>176</c:v>
                </c:pt>
                <c:pt idx="21">
                  <c:v>172</c:v>
                </c:pt>
                <c:pt idx="22">
                  <c:v>215</c:v>
                </c:pt>
                <c:pt idx="23">
                  <c:v>173</c:v>
                </c:pt>
                <c:pt idx="24">
                  <c:v>156</c:v>
                </c:pt>
                <c:pt idx="25">
                  <c:v>170</c:v>
                </c:pt>
                <c:pt idx="26">
                  <c:v>148</c:v>
                </c:pt>
                <c:pt idx="27">
                  <c:v>155</c:v>
                </c:pt>
                <c:pt idx="28">
                  <c:v>153</c:v>
                </c:pt>
                <c:pt idx="29">
                  <c:v>146</c:v>
                </c:pt>
                <c:pt idx="30">
                  <c:v>150</c:v>
                </c:pt>
                <c:pt idx="31">
                  <c:v>151</c:v>
                </c:pt>
                <c:pt idx="32">
                  <c:v>164</c:v>
                </c:pt>
                <c:pt idx="33">
                  <c:v>142</c:v>
                </c:pt>
                <c:pt idx="34">
                  <c:v>145</c:v>
                </c:pt>
                <c:pt idx="35">
                  <c:v>152</c:v>
                </c:pt>
                <c:pt idx="36">
                  <c:v>137</c:v>
                </c:pt>
                <c:pt idx="37">
                  <c:v>152</c:v>
                </c:pt>
                <c:pt idx="38">
                  <c:v>127</c:v>
                </c:pt>
                <c:pt idx="39">
                  <c:v>155</c:v>
                </c:pt>
                <c:pt idx="40">
                  <c:v>147</c:v>
                </c:pt>
                <c:pt idx="41">
                  <c:v>150</c:v>
                </c:pt>
                <c:pt idx="42">
                  <c:v>153</c:v>
                </c:pt>
                <c:pt idx="43">
                  <c:v>158</c:v>
                </c:pt>
                <c:pt idx="44">
                  <c:v>160</c:v>
                </c:pt>
                <c:pt idx="45">
                  <c:v>155</c:v>
                </c:pt>
                <c:pt idx="46">
                  <c:v>160</c:v>
                </c:pt>
                <c:pt idx="47">
                  <c:v>155</c:v>
                </c:pt>
                <c:pt idx="48">
                  <c:v>159</c:v>
                </c:pt>
                <c:pt idx="49">
                  <c:v>115</c:v>
                </c:pt>
                <c:pt idx="50">
                  <c:v>112</c:v>
                </c:pt>
                <c:pt idx="51">
                  <c:v>126</c:v>
                </c:pt>
                <c:pt idx="52">
                  <c:v>125</c:v>
                </c:pt>
                <c:pt idx="53">
                  <c:v>143</c:v>
                </c:pt>
                <c:pt idx="54">
                  <c:v>152</c:v>
                </c:pt>
                <c:pt idx="55">
                  <c:v>151</c:v>
                </c:pt>
                <c:pt idx="56">
                  <c:v>189</c:v>
                </c:pt>
                <c:pt idx="57">
                  <c:v>169</c:v>
                </c:pt>
                <c:pt idx="58">
                  <c:v>167</c:v>
                </c:pt>
                <c:pt idx="59">
                  <c:v>162</c:v>
                </c:pt>
                <c:pt idx="60">
                  <c:v>154</c:v>
                </c:pt>
                <c:pt idx="61">
                  <c:v>154</c:v>
                </c:pt>
                <c:pt idx="62">
                  <c:v>154</c:v>
                </c:pt>
                <c:pt idx="63">
                  <c:v>141</c:v>
                </c:pt>
                <c:pt idx="64">
                  <c:v>150</c:v>
                </c:pt>
                <c:pt idx="65">
                  <c:v>138</c:v>
                </c:pt>
                <c:pt idx="66">
                  <c:v>138</c:v>
                </c:pt>
                <c:pt idx="67">
                  <c:v>136</c:v>
                </c:pt>
                <c:pt idx="68">
                  <c:v>151</c:v>
                </c:pt>
                <c:pt idx="69">
                  <c:v>150</c:v>
                </c:pt>
                <c:pt idx="70">
                  <c:v>150</c:v>
                </c:pt>
                <c:pt idx="71" formatCode="#,##0">
                  <c:v>151</c:v>
                </c:pt>
                <c:pt idx="72" formatCode="#,##0">
                  <c:v>144</c:v>
                </c:pt>
                <c:pt idx="73" formatCode="#,##0">
                  <c:v>144</c:v>
                </c:pt>
                <c:pt idx="74" formatCode="#,##0">
                  <c:v>142</c:v>
                </c:pt>
                <c:pt idx="75" formatCode="#,##0">
                  <c:v>148</c:v>
                </c:pt>
                <c:pt idx="76" formatCode="#,##0">
                  <c:v>134</c:v>
                </c:pt>
                <c:pt idx="77" formatCode="#,##0">
                  <c:v>178</c:v>
                </c:pt>
                <c:pt idx="78" formatCode="#,##0">
                  <c:v>226</c:v>
                </c:pt>
                <c:pt idx="79" formatCode="#,##0">
                  <c:v>142</c:v>
                </c:pt>
                <c:pt idx="80" formatCode="#,##0">
                  <c:v>139</c:v>
                </c:pt>
                <c:pt idx="81" formatCode="#,##0">
                  <c:v>141</c:v>
                </c:pt>
                <c:pt idx="82" formatCode="#,##0">
                  <c:v>130</c:v>
                </c:pt>
                <c:pt idx="83" formatCode="#,##0">
                  <c:v>167</c:v>
                </c:pt>
                <c:pt idx="84" formatCode="#,##0">
                  <c:v>190</c:v>
                </c:pt>
                <c:pt idx="85" formatCode="#,##0">
                  <c:v>202</c:v>
                </c:pt>
                <c:pt idx="86" formatCode="#,##0">
                  <c:v>165</c:v>
                </c:pt>
                <c:pt idx="87" formatCode="#,##0">
                  <c:v>127</c:v>
                </c:pt>
                <c:pt idx="88" formatCode="#,##0">
                  <c:v>120</c:v>
                </c:pt>
                <c:pt idx="89" formatCode="#,##0">
                  <c:v>144</c:v>
                </c:pt>
                <c:pt idx="90" formatCode="#,##0">
                  <c:v>147</c:v>
                </c:pt>
                <c:pt idx="91" formatCode="#,##0">
                  <c:v>141</c:v>
                </c:pt>
                <c:pt idx="92" formatCode="#,##0">
                  <c:v>132</c:v>
                </c:pt>
                <c:pt idx="93" formatCode="#,##0">
                  <c:v>144</c:v>
                </c:pt>
                <c:pt idx="94" formatCode="#,##0">
                  <c:v>143</c:v>
                </c:pt>
                <c:pt idx="95" formatCode="#,##0">
                  <c:v>149</c:v>
                </c:pt>
              </c:numCache>
            </c:numRef>
          </c:val>
          <c:smooth val="1"/>
        </c:ser>
        <c:ser>
          <c:idx val="7"/>
          <c:order val="7"/>
          <c:tx>
            <c:v>Haapsalu</c:v>
          </c:tx>
          <c:spPr>
            <a:ln w="381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strRef>
              <c:f>'pakkum andmed'!$A$3:$A$98</c:f>
              <c:strCache>
                <c:ptCount val="96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  <c:pt idx="78">
                  <c:v>06.2013</c:v>
                </c:pt>
                <c:pt idx="79">
                  <c:v>07.2013</c:v>
                </c:pt>
                <c:pt idx="80">
                  <c:v>08.2013</c:v>
                </c:pt>
                <c:pt idx="81">
                  <c:v>09.2013</c:v>
                </c:pt>
                <c:pt idx="82">
                  <c:v>10.2013</c:v>
                </c:pt>
                <c:pt idx="83">
                  <c:v>11.2013</c:v>
                </c:pt>
                <c:pt idx="84">
                  <c:v>12.2013</c:v>
                </c:pt>
                <c:pt idx="85">
                  <c:v>01.2014</c:v>
                </c:pt>
                <c:pt idx="86">
                  <c:v>02.2014</c:v>
                </c:pt>
                <c:pt idx="87">
                  <c:v>03.2014</c:v>
                </c:pt>
                <c:pt idx="88">
                  <c:v>04.2014</c:v>
                </c:pt>
                <c:pt idx="89">
                  <c:v>05.2014</c:v>
                </c:pt>
                <c:pt idx="90">
                  <c:v>06.2014</c:v>
                </c:pt>
                <c:pt idx="91">
                  <c:v>07.2014</c:v>
                </c:pt>
                <c:pt idx="92">
                  <c:v>08.2014</c:v>
                </c:pt>
                <c:pt idx="93">
                  <c:v>09.2014</c:v>
                </c:pt>
                <c:pt idx="94">
                  <c:v>10.2014</c:v>
                </c:pt>
                <c:pt idx="95">
                  <c:v>11.2014</c:v>
                </c:pt>
              </c:strCache>
            </c:strRef>
          </c:cat>
          <c:val>
            <c:numRef>
              <c:f>'pakkum andmed'!$T$3:$T$98</c:f>
              <c:numCache>
                <c:formatCode>General</c:formatCode>
                <c:ptCount val="96"/>
                <c:pt idx="0">
                  <c:v>62</c:v>
                </c:pt>
                <c:pt idx="1">
                  <c:v>62</c:v>
                </c:pt>
                <c:pt idx="2">
                  <c:v>69</c:v>
                </c:pt>
                <c:pt idx="3">
                  <c:v>79</c:v>
                </c:pt>
                <c:pt idx="4">
                  <c:v>90</c:v>
                </c:pt>
                <c:pt idx="5">
                  <c:v>102</c:v>
                </c:pt>
                <c:pt idx="6">
                  <c:v>114</c:v>
                </c:pt>
                <c:pt idx="7">
                  <c:v>141</c:v>
                </c:pt>
                <c:pt idx="8">
                  <c:v>155</c:v>
                </c:pt>
                <c:pt idx="9">
                  <c:v>147</c:v>
                </c:pt>
                <c:pt idx="10">
                  <c:v>163</c:v>
                </c:pt>
                <c:pt idx="11">
                  <c:v>161</c:v>
                </c:pt>
                <c:pt idx="12">
                  <c:v>156</c:v>
                </c:pt>
                <c:pt idx="13">
                  <c:v>176</c:v>
                </c:pt>
                <c:pt idx="14">
                  <c:v>191</c:v>
                </c:pt>
                <c:pt idx="15">
                  <c:v>200</c:v>
                </c:pt>
                <c:pt idx="16">
                  <c:v>237</c:v>
                </c:pt>
                <c:pt idx="17">
                  <c:v>259</c:v>
                </c:pt>
                <c:pt idx="18">
                  <c:v>272</c:v>
                </c:pt>
                <c:pt idx="19">
                  <c:v>275</c:v>
                </c:pt>
                <c:pt idx="20">
                  <c:v>279</c:v>
                </c:pt>
                <c:pt idx="21">
                  <c:v>294</c:v>
                </c:pt>
                <c:pt idx="22">
                  <c:v>290</c:v>
                </c:pt>
                <c:pt idx="23">
                  <c:v>295</c:v>
                </c:pt>
                <c:pt idx="24">
                  <c:v>265</c:v>
                </c:pt>
                <c:pt idx="25">
                  <c:v>293</c:v>
                </c:pt>
                <c:pt idx="26">
                  <c:v>298</c:v>
                </c:pt>
                <c:pt idx="27">
                  <c:v>275</c:v>
                </c:pt>
                <c:pt idx="28">
                  <c:v>283</c:v>
                </c:pt>
                <c:pt idx="29">
                  <c:v>279</c:v>
                </c:pt>
                <c:pt idx="30">
                  <c:v>276</c:v>
                </c:pt>
                <c:pt idx="31">
                  <c:v>274</c:v>
                </c:pt>
                <c:pt idx="32">
                  <c:v>268</c:v>
                </c:pt>
                <c:pt idx="33">
                  <c:v>272</c:v>
                </c:pt>
                <c:pt idx="34">
                  <c:v>266</c:v>
                </c:pt>
                <c:pt idx="35">
                  <c:v>257</c:v>
                </c:pt>
                <c:pt idx="36">
                  <c:v>242</c:v>
                </c:pt>
                <c:pt idx="37">
                  <c:v>260</c:v>
                </c:pt>
                <c:pt idx="38">
                  <c:v>233</c:v>
                </c:pt>
                <c:pt idx="39">
                  <c:v>239</c:v>
                </c:pt>
                <c:pt idx="40">
                  <c:v>231</c:v>
                </c:pt>
                <c:pt idx="41">
                  <c:v>305</c:v>
                </c:pt>
                <c:pt idx="42">
                  <c:v>309</c:v>
                </c:pt>
                <c:pt idx="43">
                  <c:v>279</c:v>
                </c:pt>
                <c:pt idx="44">
                  <c:v>270</c:v>
                </c:pt>
                <c:pt idx="45">
                  <c:v>301</c:v>
                </c:pt>
                <c:pt idx="46">
                  <c:v>253</c:v>
                </c:pt>
                <c:pt idx="47">
                  <c:v>230</c:v>
                </c:pt>
                <c:pt idx="48">
                  <c:v>201</c:v>
                </c:pt>
                <c:pt idx="49">
                  <c:v>195</c:v>
                </c:pt>
                <c:pt idx="50">
                  <c:v>181</c:v>
                </c:pt>
                <c:pt idx="51">
                  <c:v>243</c:v>
                </c:pt>
                <c:pt idx="52">
                  <c:v>257</c:v>
                </c:pt>
                <c:pt idx="53">
                  <c:v>286</c:v>
                </c:pt>
                <c:pt idx="54">
                  <c:v>278</c:v>
                </c:pt>
                <c:pt idx="55">
                  <c:v>291</c:v>
                </c:pt>
                <c:pt idx="56">
                  <c:v>282</c:v>
                </c:pt>
                <c:pt idx="57">
                  <c:v>282</c:v>
                </c:pt>
                <c:pt idx="58">
                  <c:v>270</c:v>
                </c:pt>
                <c:pt idx="59">
                  <c:v>265</c:v>
                </c:pt>
                <c:pt idx="60">
                  <c:v>257</c:v>
                </c:pt>
                <c:pt idx="61">
                  <c:v>288</c:v>
                </c:pt>
                <c:pt idx="62">
                  <c:v>300</c:v>
                </c:pt>
                <c:pt idx="63">
                  <c:v>302</c:v>
                </c:pt>
                <c:pt idx="64">
                  <c:v>287</c:v>
                </c:pt>
                <c:pt idx="65">
                  <c:v>293</c:v>
                </c:pt>
                <c:pt idx="66">
                  <c:v>282</c:v>
                </c:pt>
                <c:pt idx="67">
                  <c:v>275</c:v>
                </c:pt>
                <c:pt idx="68">
                  <c:v>276</c:v>
                </c:pt>
                <c:pt idx="69">
                  <c:v>285</c:v>
                </c:pt>
                <c:pt idx="70">
                  <c:v>285</c:v>
                </c:pt>
                <c:pt idx="71" formatCode="#,##0">
                  <c:v>240</c:v>
                </c:pt>
                <c:pt idx="72" formatCode="#,##0">
                  <c:v>233</c:v>
                </c:pt>
                <c:pt idx="73" formatCode="#,##0">
                  <c:v>253</c:v>
                </c:pt>
                <c:pt idx="74" formatCode="#,##0">
                  <c:v>220</c:v>
                </c:pt>
                <c:pt idx="75" formatCode="#,##0">
                  <c:v>226</c:v>
                </c:pt>
                <c:pt idx="76" formatCode="#,##0">
                  <c:v>229</c:v>
                </c:pt>
                <c:pt idx="77" formatCode="#,##0">
                  <c:v>240</c:v>
                </c:pt>
                <c:pt idx="78" formatCode="#,##0">
                  <c:v>240</c:v>
                </c:pt>
                <c:pt idx="79" formatCode="#,##0">
                  <c:v>226</c:v>
                </c:pt>
                <c:pt idx="80" formatCode="#,##0">
                  <c:v>225</c:v>
                </c:pt>
                <c:pt idx="81" formatCode="#,##0">
                  <c:v>222</c:v>
                </c:pt>
                <c:pt idx="82" formatCode="#,##0">
                  <c:v>219</c:v>
                </c:pt>
                <c:pt idx="83" formatCode="#,##0">
                  <c:v>201</c:v>
                </c:pt>
                <c:pt idx="84" formatCode="#,##0">
                  <c:v>186</c:v>
                </c:pt>
                <c:pt idx="85" formatCode="#,##0">
                  <c:v>197</c:v>
                </c:pt>
                <c:pt idx="86" formatCode="#,##0">
                  <c:v>186</c:v>
                </c:pt>
                <c:pt idx="87" formatCode="#,##0">
                  <c:v>193</c:v>
                </c:pt>
                <c:pt idx="88" formatCode="#,##0">
                  <c:v>188</c:v>
                </c:pt>
                <c:pt idx="89" formatCode="#,##0">
                  <c:v>191</c:v>
                </c:pt>
                <c:pt idx="90" formatCode="#,##0">
                  <c:v>206</c:v>
                </c:pt>
                <c:pt idx="91" formatCode="#,##0">
                  <c:v>198</c:v>
                </c:pt>
                <c:pt idx="92" formatCode="#,##0">
                  <c:v>189</c:v>
                </c:pt>
                <c:pt idx="93" formatCode="#,##0">
                  <c:v>198</c:v>
                </c:pt>
                <c:pt idx="94" formatCode="#,##0">
                  <c:v>196</c:v>
                </c:pt>
                <c:pt idx="95" formatCode="#,##0">
                  <c:v>190</c:v>
                </c:pt>
              </c:numCache>
            </c:numRef>
          </c:val>
          <c:smooth val="1"/>
        </c:ser>
        <c:marker val="1"/>
        <c:axId val="54136832"/>
        <c:axId val="54138368"/>
      </c:lineChart>
      <c:lineChart>
        <c:grouping val="standard"/>
        <c:ser>
          <c:idx val="0"/>
          <c:order val="8"/>
          <c:tx>
            <c:v>Pärnu</c:v>
          </c:tx>
          <c:spPr>
            <a:ln w="38100">
              <a:solidFill>
                <a:srgbClr val="900000"/>
              </a:solidFill>
              <a:prstDash val="solid"/>
            </a:ln>
          </c:spPr>
          <c:marker>
            <c:symbol val="none"/>
          </c:marker>
          <c:cat>
            <c:strRef>
              <c:f>'pakkum andmed'!$A$3:$A$80</c:f>
              <c:strCache>
                <c:ptCount val="78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</c:strCache>
            </c:strRef>
          </c:cat>
          <c:val>
            <c:numRef>
              <c:f>'pakkum andmed'!$D$3:$D$98</c:f>
              <c:numCache>
                <c:formatCode>General</c:formatCode>
                <c:ptCount val="96"/>
                <c:pt idx="0">
                  <c:v>389</c:v>
                </c:pt>
                <c:pt idx="1">
                  <c:v>375</c:v>
                </c:pt>
                <c:pt idx="2">
                  <c:v>401</c:v>
                </c:pt>
                <c:pt idx="3">
                  <c:v>422</c:v>
                </c:pt>
                <c:pt idx="4">
                  <c:v>487</c:v>
                </c:pt>
                <c:pt idx="5">
                  <c:v>532</c:v>
                </c:pt>
                <c:pt idx="6">
                  <c:v>556</c:v>
                </c:pt>
                <c:pt idx="7">
                  <c:v>596</c:v>
                </c:pt>
                <c:pt idx="8">
                  <c:v>753</c:v>
                </c:pt>
                <c:pt idx="9">
                  <c:v>836</c:v>
                </c:pt>
                <c:pt idx="10">
                  <c:v>855</c:v>
                </c:pt>
                <c:pt idx="11">
                  <c:v>805</c:v>
                </c:pt>
                <c:pt idx="12">
                  <c:v>759</c:v>
                </c:pt>
                <c:pt idx="13">
                  <c:v>798</c:v>
                </c:pt>
                <c:pt idx="14">
                  <c:v>976</c:v>
                </c:pt>
                <c:pt idx="15">
                  <c:v>1045</c:v>
                </c:pt>
                <c:pt idx="16">
                  <c:v>1089</c:v>
                </c:pt>
                <c:pt idx="17">
                  <c:v>1196</c:v>
                </c:pt>
                <c:pt idx="18">
                  <c:v>1156</c:v>
                </c:pt>
                <c:pt idx="19">
                  <c:v>1188</c:v>
                </c:pt>
                <c:pt idx="20">
                  <c:v>1215</c:v>
                </c:pt>
                <c:pt idx="21">
                  <c:v>1214</c:v>
                </c:pt>
                <c:pt idx="22">
                  <c:v>1209</c:v>
                </c:pt>
                <c:pt idx="23">
                  <c:v>1217</c:v>
                </c:pt>
                <c:pt idx="24">
                  <c:v>1045</c:v>
                </c:pt>
                <c:pt idx="25">
                  <c:v>1129</c:v>
                </c:pt>
                <c:pt idx="26">
                  <c:v>1088</c:v>
                </c:pt>
                <c:pt idx="27">
                  <c:v>1142</c:v>
                </c:pt>
                <c:pt idx="28">
                  <c:v>1147</c:v>
                </c:pt>
                <c:pt idx="29">
                  <c:v>1105</c:v>
                </c:pt>
                <c:pt idx="30">
                  <c:v>1060</c:v>
                </c:pt>
                <c:pt idx="31">
                  <c:v>1098</c:v>
                </c:pt>
                <c:pt idx="32">
                  <c:v>1084</c:v>
                </c:pt>
                <c:pt idx="33">
                  <c:v>1097</c:v>
                </c:pt>
                <c:pt idx="34">
                  <c:v>1048</c:v>
                </c:pt>
                <c:pt idx="35">
                  <c:v>1052</c:v>
                </c:pt>
                <c:pt idx="36">
                  <c:v>1022</c:v>
                </c:pt>
                <c:pt idx="37">
                  <c:v>1141</c:v>
                </c:pt>
                <c:pt idx="38">
                  <c:v>1180</c:v>
                </c:pt>
                <c:pt idx="39">
                  <c:v>1215</c:v>
                </c:pt>
                <c:pt idx="40">
                  <c:v>1251</c:v>
                </c:pt>
                <c:pt idx="41">
                  <c:v>1317</c:v>
                </c:pt>
                <c:pt idx="42">
                  <c:v>1383</c:v>
                </c:pt>
                <c:pt idx="43">
                  <c:v>1311</c:v>
                </c:pt>
                <c:pt idx="44">
                  <c:v>1368</c:v>
                </c:pt>
                <c:pt idx="45">
                  <c:v>1391</c:v>
                </c:pt>
                <c:pt idx="46">
                  <c:v>1328</c:v>
                </c:pt>
                <c:pt idx="47">
                  <c:v>1340</c:v>
                </c:pt>
                <c:pt idx="48">
                  <c:v>1327</c:v>
                </c:pt>
                <c:pt idx="49">
                  <c:v>1060</c:v>
                </c:pt>
                <c:pt idx="50">
                  <c:v>961</c:v>
                </c:pt>
                <c:pt idx="51">
                  <c:v>1195</c:v>
                </c:pt>
                <c:pt idx="52">
                  <c:v>1260</c:v>
                </c:pt>
                <c:pt idx="53">
                  <c:v>1247</c:v>
                </c:pt>
                <c:pt idx="54">
                  <c:v>1223</c:v>
                </c:pt>
                <c:pt idx="55">
                  <c:v>1291</c:v>
                </c:pt>
                <c:pt idx="56">
                  <c:v>1279</c:v>
                </c:pt>
                <c:pt idx="57">
                  <c:v>1249</c:v>
                </c:pt>
                <c:pt idx="58">
                  <c:v>1274</c:v>
                </c:pt>
                <c:pt idx="59">
                  <c:v>1345</c:v>
                </c:pt>
                <c:pt idx="60">
                  <c:v>1322</c:v>
                </c:pt>
                <c:pt idx="61">
                  <c:v>1516</c:v>
                </c:pt>
                <c:pt idx="62">
                  <c:v>1340</c:v>
                </c:pt>
                <c:pt idx="63">
                  <c:v>1334</c:v>
                </c:pt>
                <c:pt idx="64">
                  <c:v>1293</c:v>
                </c:pt>
                <c:pt idx="65">
                  <c:v>1529</c:v>
                </c:pt>
                <c:pt idx="66">
                  <c:v>1435</c:v>
                </c:pt>
                <c:pt idx="67">
                  <c:v>1405</c:v>
                </c:pt>
                <c:pt idx="68">
                  <c:v>1546</c:v>
                </c:pt>
                <c:pt idx="69">
                  <c:v>1395</c:v>
                </c:pt>
                <c:pt idx="70">
                  <c:v>1395</c:v>
                </c:pt>
                <c:pt idx="71" formatCode="#,##0">
                  <c:v>1197</c:v>
                </c:pt>
                <c:pt idx="72" formatCode="#,##0">
                  <c:v>1080</c:v>
                </c:pt>
                <c:pt idx="73" formatCode="#,##0">
                  <c:v>1190</c:v>
                </c:pt>
                <c:pt idx="74" formatCode="#,##0">
                  <c:v>1030</c:v>
                </c:pt>
                <c:pt idx="75" formatCode="#,##0">
                  <c:v>1066</c:v>
                </c:pt>
                <c:pt idx="76" formatCode="#,##0">
                  <c:v>1079</c:v>
                </c:pt>
                <c:pt idx="77" formatCode="#,##0">
                  <c:v>1140</c:v>
                </c:pt>
                <c:pt idx="78" formatCode="#,##0">
                  <c:v>1363</c:v>
                </c:pt>
                <c:pt idx="79" formatCode="#,##0">
                  <c:v>1033</c:v>
                </c:pt>
                <c:pt idx="80" formatCode="#,##0">
                  <c:v>1026</c:v>
                </c:pt>
                <c:pt idx="81" formatCode="#,##0">
                  <c:v>973</c:v>
                </c:pt>
                <c:pt idx="82" formatCode="#,##0">
                  <c:v>956</c:v>
                </c:pt>
                <c:pt idx="83" formatCode="#,##0">
                  <c:v>1029</c:v>
                </c:pt>
                <c:pt idx="84" formatCode="#,##0">
                  <c:v>1186</c:v>
                </c:pt>
                <c:pt idx="85" formatCode="#,##0">
                  <c:v>1179</c:v>
                </c:pt>
                <c:pt idx="86" formatCode="#,##0">
                  <c:v>979</c:v>
                </c:pt>
                <c:pt idx="87" formatCode="#,##0">
                  <c:v>819</c:v>
                </c:pt>
                <c:pt idx="88" formatCode="#,##0">
                  <c:v>835</c:v>
                </c:pt>
                <c:pt idx="89" formatCode="#,##0">
                  <c:v>1017</c:v>
                </c:pt>
                <c:pt idx="90" formatCode="#,##0">
                  <c:v>996</c:v>
                </c:pt>
                <c:pt idx="91" formatCode="#,##0">
                  <c:v>998</c:v>
                </c:pt>
                <c:pt idx="92" formatCode="#,##0">
                  <c:v>844</c:v>
                </c:pt>
                <c:pt idx="93" formatCode="#,##0">
                  <c:v>966</c:v>
                </c:pt>
                <c:pt idx="94" formatCode="#,##0">
                  <c:v>926</c:v>
                </c:pt>
                <c:pt idx="95" formatCode="#,##0">
                  <c:v>872</c:v>
                </c:pt>
              </c:numCache>
            </c:numRef>
          </c:val>
          <c:smooth val="1"/>
        </c:ser>
        <c:ser>
          <c:idx val="1"/>
          <c:order val="9"/>
          <c:tx>
            <c:v>Tartu</c:v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strRef>
              <c:f>'pakkum andmed'!$A$3:$A$80</c:f>
              <c:strCache>
                <c:ptCount val="78"/>
                <c:pt idx="0">
                  <c:v>12. 2006</c:v>
                </c:pt>
                <c:pt idx="1">
                  <c:v>1. 2007</c:v>
                </c:pt>
                <c:pt idx="2">
                  <c:v>2.2007</c:v>
                </c:pt>
                <c:pt idx="3">
                  <c:v>3.2007</c:v>
                </c:pt>
                <c:pt idx="4">
                  <c:v>4.2007</c:v>
                </c:pt>
                <c:pt idx="5">
                  <c:v>5.2007</c:v>
                </c:pt>
                <c:pt idx="6">
                  <c:v>6.2007</c:v>
                </c:pt>
                <c:pt idx="7">
                  <c:v>7.2007</c:v>
                </c:pt>
                <c:pt idx="8">
                  <c:v>8.2007</c:v>
                </c:pt>
                <c:pt idx="9">
                  <c:v>9.2007</c:v>
                </c:pt>
                <c:pt idx="10">
                  <c:v>10.2007</c:v>
                </c:pt>
                <c:pt idx="11">
                  <c:v>11.2007</c:v>
                </c:pt>
                <c:pt idx="12">
                  <c:v>12.2007</c:v>
                </c:pt>
                <c:pt idx="13">
                  <c:v>1. 2008</c:v>
                </c:pt>
                <c:pt idx="14">
                  <c:v>2.2008</c:v>
                </c:pt>
                <c:pt idx="15">
                  <c:v>3.2008</c:v>
                </c:pt>
                <c:pt idx="16">
                  <c:v>4.2008</c:v>
                </c:pt>
                <c:pt idx="17">
                  <c:v>5.2008</c:v>
                </c:pt>
                <c:pt idx="18">
                  <c:v>6.2008</c:v>
                </c:pt>
                <c:pt idx="19">
                  <c:v>7.2008</c:v>
                </c:pt>
                <c:pt idx="20">
                  <c:v>8.2008</c:v>
                </c:pt>
                <c:pt idx="21">
                  <c:v>9.2008</c:v>
                </c:pt>
                <c:pt idx="22">
                  <c:v>10.2008</c:v>
                </c:pt>
                <c:pt idx="23">
                  <c:v>11.2008</c:v>
                </c:pt>
                <c:pt idx="24">
                  <c:v>12.2008</c:v>
                </c:pt>
                <c:pt idx="25">
                  <c:v>1.2009</c:v>
                </c:pt>
                <c:pt idx="26">
                  <c:v>2.2009</c:v>
                </c:pt>
                <c:pt idx="27">
                  <c:v>3.2009</c:v>
                </c:pt>
                <c:pt idx="28">
                  <c:v>4.2009</c:v>
                </c:pt>
                <c:pt idx="29">
                  <c:v>5.2009</c:v>
                </c:pt>
                <c:pt idx="30">
                  <c:v>6.2009</c:v>
                </c:pt>
                <c:pt idx="31">
                  <c:v>7.2009</c:v>
                </c:pt>
                <c:pt idx="32">
                  <c:v>8.2009</c:v>
                </c:pt>
                <c:pt idx="33">
                  <c:v>9.2009</c:v>
                </c:pt>
                <c:pt idx="34">
                  <c:v>10.2009</c:v>
                </c:pt>
                <c:pt idx="35">
                  <c:v>11.2009</c:v>
                </c:pt>
                <c:pt idx="36">
                  <c:v>12.2009</c:v>
                </c:pt>
                <c:pt idx="37">
                  <c:v>1.2010</c:v>
                </c:pt>
                <c:pt idx="38">
                  <c:v>2. 2010</c:v>
                </c:pt>
                <c:pt idx="39">
                  <c:v>3. 2010</c:v>
                </c:pt>
                <c:pt idx="40">
                  <c:v>4. 2010</c:v>
                </c:pt>
                <c:pt idx="41">
                  <c:v>5. 2010</c:v>
                </c:pt>
                <c:pt idx="42">
                  <c:v>6. 2010</c:v>
                </c:pt>
                <c:pt idx="43">
                  <c:v>7. 2010</c:v>
                </c:pt>
                <c:pt idx="44">
                  <c:v>8. 2010</c:v>
                </c:pt>
                <c:pt idx="45">
                  <c:v>9. 2010</c:v>
                </c:pt>
                <c:pt idx="46">
                  <c:v>10. 2010</c:v>
                </c:pt>
                <c:pt idx="47">
                  <c:v>11. 2010</c:v>
                </c:pt>
                <c:pt idx="48">
                  <c:v>12. 2010</c:v>
                </c:pt>
                <c:pt idx="49">
                  <c:v>1. 2011</c:v>
                </c:pt>
                <c:pt idx="50">
                  <c:v>2. 2011</c:v>
                </c:pt>
                <c:pt idx="51">
                  <c:v>3. 2011</c:v>
                </c:pt>
                <c:pt idx="52">
                  <c:v>4. 2011</c:v>
                </c:pt>
                <c:pt idx="53">
                  <c:v>5. 2011</c:v>
                </c:pt>
                <c:pt idx="54">
                  <c:v>6. 2011</c:v>
                </c:pt>
                <c:pt idx="55">
                  <c:v>7. 2011</c:v>
                </c:pt>
                <c:pt idx="56">
                  <c:v>8. 2011</c:v>
                </c:pt>
                <c:pt idx="57">
                  <c:v>9. 2011</c:v>
                </c:pt>
                <c:pt idx="58">
                  <c:v>10. 2011</c:v>
                </c:pt>
                <c:pt idx="59">
                  <c:v>11. 2011</c:v>
                </c:pt>
                <c:pt idx="60">
                  <c:v>12. 2011</c:v>
                </c:pt>
                <c:pt idx="61">
                  <c:v>01.2012</c:v>
                </c:pt>
                <c:pt idx="62">
                  <c:v>02.2012</c:v>
                </c:pt>
                <c:pt idx="63">
                  <c:v>03.2012</c:v>
                </c:pt>
                <c:pt idx="64">
                  <c:v>04.2012</c:v>
                </c:pt>
                <c:pt idx="65">
                  <c:v>05.2012</c:v>
                </c:pt>
                <c:pt idx="66">
                  <c:v>06.2012</c:v>
                </c:pt>
                <c:pt idx="67">
                  <c:v>07.2012</c:v>
                </c:pt>
                <c:pt idx="68">
                  <c:v>08.2012</c:v>
                </c:pt>
                <c:pt idx="69">
                  <c:v>09.2012</c:v>
                </c:pt>
                <c:pt idx="70">
                  <c:v>10.2012</c:v>
                </c:pt>
                <c:pt idx="71">
                  <c:v>11.2012</c:v>
                </c:pt>
                <c:pt idx="72">
                  <c:v>12.2012</c:v>
                </c:pt>
                <c:pt idx="73">
                  <c:v>01.2013</c:v>
                </c:pt>
                <c:pt idx="74">
                  <c:v>02.2013</c:v>
                </c:pt>
                <c:pt idx="75">
                  <c:v>03.2013</c:v>
                </c:pt>
                <c:pt idx="76">
                  <c:v>04.2013</c:v>
                </c:pt>
                <c:pt idx="77">
                  <c:v>05.2013</c:v>
                </c:pt>
              </c:strCache>
            </c:strRef>
          </c:cat>
          <c:val>
            <c:numRef>
              <c:f>'pakkum andmed'!$F$3:$F$98</c:f>
              <c:numCache>
                <c:formatCode>General</c:formatCode>
                <c:ptCount val="96"/>
                <c:pt idx="0">
                  <c:v>2114</c:v>
                </c:pt>
                <c:pt idx="1">
                  <c:v>2247</c:v>
                </c:pt>
                <c:pt idx="2">
                  <c:v>2286</c:v>
                </c:pt>
                <c:pt idx="3">
                  <c:v>2356</c:v>
                </c:pt>
                <c:pt idx="4">
                  <c:v>2348</c:v>
                </c:pt>
                <c:pt idx="5">
                  <c:v>2544</c:v>
                </c:pt>
                <c:pt idx="6">
                  <c:v>2550</c:v>
                </c:pt>
                <c:pt idx="7">
                  <c:v>2704</c:v>
                </c:pt>
                <c:pt idx="8">
                  <c:v>2820</c:v>
                </c:pt>
                <c:pt idx="9">
                  <c:v>2736</c:v>
                </c:pt>
                <c:pt idx="10">
                  <c:v>2669</c:v>
                </c:pt>
                <c:pt idx="11">
                  <c:v>2570</c:v>
                </c:pt>
                <c:pt idx="12">
                  <c:v>2225</c:v>
                </c:pt>
                <c:pt idx="13">
                  <c:v>2478</c:v>
                </c:pt>
                <c:pt idx="14">
                  <c:v>2399</c:v>
                </c:pt>
                <c:pt idx="15">
                  <c:v>2407</c:v>
                </c:pt>
                <c:pt idx="16">
                  <c:v>2338</c:v>
                </c:pt>
                <c:pt idx="17">
                  <c:v>2566</c:v>
                </c:pt>
                <c:pt idx="18">
                  <c:v>2296</c:v>
                </c:pt>
                <c:pt idx="19">
                  <c:v>2328</c:v>
                </c:pt>
                <c:pt idx="20">
                  <c:v>2353</c:v>
                </c:pt>
                <c:pt idx="21">
                  <c:v>2252</c:v>
                </c:pt>
                <c:pt idx="22">
                  <c:v>2320</c:v>
                </c:pt>
                <c:pt idx="23">
                  <c:v>2152</c:v>
                </c:pt>
                <c:pt idx="24">
                  <c:v>2081</c:v>
                </c:pt>
                <c:pt idx="25">
                  <c:v>2137</c:v>
                </c:pt>
                <c:pt idx="26">
                  <c:v>2143</c:v>
                </c:pt>
                <c:pt idx="27">
                  <c:v>2113</c:v>
                </c:pt>
                <c:pt idx="28">
                  <c:v>2189</c:v>
                </c:pt>
                <c:pt idx="29">
                  <c:v>2205</c:v>
                </c:pt>
                <c:pt idx="30">
                  <c:v>2090</c:v>
                </c:pt>
                <c:pt idx="31">
                  <c:v>2060</c:v>
                </c:pt>
                <c:pt idx="32">
                  <c:v>2000</c:v>
                </c:pt>
                <c:pt idx="33">
                  <c:v>2100</c:v>
                </c:pt>
                <c:pt idx="34">
                  <c:v>2021</c:v>
                </c:pt>
                <c:pt idx="35">
                  <c:v>2069</c:v>
                </c:pt>
                <c:pt idx="36">
                  <c:v>1917</c:v>
                </c:pt>
                <c:pt idx="37">
                  <c:v>2021</c:v>
                </c:pt>
                <c:pt idx="38">
                  <c:v>2025</c:v>
                </c:pt>
                <c:pt idx="39">
                  <c:v>2250</c:v>
                </c:pt>
                <c:pt idx="40">
                  <c:v>2384</c:v>
                </c:pt>
                <c:pt idx="41">
                  <c:v>2679</c:v>
                </c:pt>
                <c:pt idx="42">
                  <c:v>2692</c:v>
                </c:pt>
                <c:pt idx="43">
                  <c:v>2780</c:v>
                </c:pt>
                <c:pt idx="44">
                  <c:v>2719</c:v>
                </c:pt>
                <c:pt idx="45">
                  <c:v>2809</c:v>
                </c:pt>
                <c:pt idx="46">
                  <c:v>2756</c:v>
                </c:pt>
                <c:pt idx="47">
                  <c:v>2619</c:v>
                </c:pt>
                <c:pt idx="48">
                  <c:v>2247</c:v>
                </c:pt>
                <c:pt idx="49">
                  <c:v>2009</c:v>
                </c:pt>
                <c:pt idx="50">
                  <c:v>1733</c:v>
                </c:pt>
                <c:pt idx="51">
                  <c:v>2269</c:v>
                </c:pt>
                <c:pt idx="52">
                  <c:v>2194</c:v>
                </c:pt>
                <c:pt idx="53">
                  <c:v>2353</c:v>
                </c:pt>
                <c:pt idx="54">
                  <c:v>2236</c:v>
                </c:pt>
                <c:pt idx="55">
                  <c:v>2251</c:v>
                </c:pt>
                <c:pt idx="56">
                  <c:v>2350</c:v>
                </c:pt>
                <c:pt idx="57">
                  <c:v>2222</c:v>
                </c:pt>
                <c:pt idx="58">
                  <c:v>2309</c:v>
                </c:pt>
                <c:pt idx="59">
                  <c:v>2247</c:v>
                </c:pt>
                <c:pt idx="60">
                  <c:v>1886</c:v>
                </c:pt>
                <c:pt idx="61">
                  <c:v>2242</c:v>
                </c:pt>
                <c:pt idx="62">
                  <c:v>1864</c:v>
                </c:pt>
                <c:pt idx="63">
                  <c:v>1926</c:v>
                </c:pt>
                <c:pt idx="64">
                  <c:v>1779</c:v>
                </c:pt>
                <c:pt idx="65">
                  <c:v>1826</c:v>
                </c:pt>
                <c:pt idx="66">
                  <c:v>1827</c:v>
                </c:pt>
                <c:pt idx="67">
                  <c:v>1838</c:v>
                </c:pt>
                <c:pt idx="68">
                  <c:v>1735</c:v>
                </c:pt>
                <c:pt idx="69">
                  <c:v>1632</c:v>
                </c:pt>
                <c:pt idx="70">
                  <c:v>1632</c:v>
                </c:pt>
                <c:pt idx="71" formatCode="#,##0">
                  <c:v>1472</c:v>
                </c:pt>
                <c:pt idx="72" formatCode="#,##0">
                  <c:v>1330</c:v>
                </c:pt>
                <c:pt idx="73" formatCode="#,##0">
                  <c:v>1448</c:v>
                </c:pt>
                <c:pt idx="74" formatCode="#,##0">
                  <c:v>1389</c:v>
                </c:pt>
                <c:pt idx="75" formatCode="#,##0">
                  <c:v>1441</c:v>
                </c:pt>
                <c:pt idx="76" formatCode="#,##0">
                  <c:v>1457</c:v>
                </c:pt>
                <c:pt idx="77" formatCode="#,##0">
                  <c:v>1433</c:v>
                </c:pt>
                <c:pt idx="78" formatCode="#,##0">
                  <c:v>1495</c:v>
                </c:pt>
                <c:pt idx="79" formatCode="#,##0">
                  <c:v>1520</c:v>
                </c:pt>
                <c:pt idx="80" formatCode="#,##0">
                  <c:v>1506</c:v>
                </c:pt>
                <c:pt idx="81" formatCode="#,##0">
                  <c:v>1499</c:v>
                </c:pt>
                <c:pt idx="82" formatCode="#,##0">
                  <c:v>1490</c:v>
                </c:pt>
                <c:pt idx="83" formatCode="#,##0">
                  <c:v>1412</c:v>
                </c:pt>
                <c:pt idx="84" formatCode="#,##0">
                  <c:v>1255</c:v>
                </c:pt>
                <c:pt idx="85" formatCode="#,##0">
                  <c:v>1464</c:v>
                </c:pt>
                <c:pt idx="86" formatCode="#,##0">
                  <c:v>1505</c:v>
                </c:pt>
                <c:pt idx="87" formatCode="#,##0">
                  <c:v>1665</c:v>
                </c:pt>
                <c:pt idx="88" formatCode="#,##0">
                  <c:v>1820</c:v>
                </c:pt>
                <c:pt idx="89" formatCode="#,##0">
                  <c:v>1992</c:v>
                </c:pt>
                <c:pt idx="90" formatCode="#,##0">
                  <c:v>2099</c:v>
                </c:pt>
                <c:pt idx="91" formatCode="#,##0">
                  <c:v>2288</c:v>
                </c:pt>
                <c:pt idx="92" formatCode="#,##0">
                  <c:v>2468</c:v>
                </c:pt>
                <c:pt idx="93" formatCode="#,##0">
                  <c:v>2541</c:v>
                </c:pt>
                <c:pt idx="94" formatCode="#,##0">
                  <c:v>2458</c:v>
                </c:pt>
                <c:pt idx="95" formatCode="#,##0">
                  <c:v>2364</c:v>
                </c:pt>
              </c:numCache>
            </c:numRef>
          </c:val>
          <c:smooth val="1"/>
        </c:ser>
        <c:marker val="1"/>
        <c:axId val="54140288"/>
        <c:axId val="54154368"/>
      </c:lineChart>
      <c:catAx>
        <c:axId val="541368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138368"/>
        <c:crosses val="autoZero"/>
        <c:auto val="1"/>
        <c:lblAlgn val="ctr"/>
        <c:lblOffset val="100"/>
        <c:tickLblSkip val="3"/>
        <c:tickMarkSkip val="1"/>
      </c:catAx>
      <c:valAx>
        <c:axId val="54138368"/>
        <c:scaling>
          <c:orientation val="minMax"/>
          <c:max val="58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85066473297E-2"/>
              <c:y val="0.4453506929904598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136832"/>
        <c:crosses val="autoZero"/>
        <c:crossBetween val="between"/>
        <c:majorUnit val="50"/>
        <c:minorUnit val="50"/>
      </c:valAx>
      <c:catAx>
        <c:axId val="54140288"/>
        <c:scaling>
          <c:orientation val="minMax"/>
        </c:scaling>
        <c:delete val="1"/>
        <c:axPos val="b"/>
        <c:numFmt formatCode="General" sourceLinked="1"/>
        <c:tickLblPos val="none"/>
        <c:crossAx val="54154368"/>
        <c:crosses val="autoZero"/>
        <c:auto val="1"/>
        <c:lblAlgn val="ctr"/>
        <c:lblOffset val="100"/>
      </c:catAx>
      <c:valAx>
        <c:axId val="54154368"/>
        <c:scaling>
          <c:orientation val="minMax"/>
          <c:max val="3000"/>
        </c:scaling>
        <c:axPos val="r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Tartu ja Pärnu arv, tk</a:t>
                </a:r>
              </a:p>
            </c:rich>
          </c:tx>
          <c:layout>
            <c:manualLayout>
              <c:xMode val="edge"/>
              <c:yMode val="edge"/>
              <c:x val="0.9456159464120597"/>
              <c:y val="0.3425775484426548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140288"/>
        <c:crosses val="max"/>
        <c:crossBetween val="between"/>
        <c:majorUnit val="5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1145717463848741E-2"/>
          <c:y val="0.9"/>
          <c:w val="0.95328142380422687"/>
          <c:h val="9.180327868852455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dispBlanksAs val="gap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t-E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Harjumaa hoonestatud elamumaa</a:t>
            </a:r>
          </a:p>
        </c:rich>
      </c:tx>
      <c:layout>
        <c:manualLayout>
          <c:xMode val="edge"/>
          <c:yMode val="edge"/>
          <c:x val="0.24084346289346212"/>
          <c:y val="3.2626718270385692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000000000000002"/>
          <c:y val="0.16496598639455781"/>
          <c:w val="0.73555555555555563"/>
          <c:h val="0.66326530612244894"/>
        </c:manualLayout>
      </c:layout>
      <c:barChart>
        <c:barDir val="col"/>
        <c:grouping val="stacked"/>
        <c:ser>
          <c:idx val="2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'HMK andmed'!$A$28:$A$123</c:f>
              <c:strCache>
                <c:ptCount val="96"/>
                <c:pt idx="0">
                  <c:v>01. 2007</c:v>
                </c:pt>
                <c:pt idx="1">
                  <c:v>02. 2007</c:v>
                </c:pt>
                <c:pt idx="2">
                  <c:v>03. 2007</c:v>
                </c:pt>
                <c:pt idx="3">
                  <c:v>04. 2007</c:v>
                </c:pt>
                <c:pt idx="4">
                  <c:v>05. 2007</c:v>
                </c:pt>
                <c:pt idx="5">
                  <c:v>06. 2007</c:v>
                </c:pt>
                <c:pt idx="6">
                  <c:v>07. 2007</c:v>
                </c:pt>
                <c:pt idx="7">
                  <c:v>08. 2007</c:v>
                </c:pt>
                <c:pt idx="8">
                  <c:v>09. 2007</c:v>
                </c:pt>
                <c:pt idx="9">
                  <c:v>10. 2007</c:v>
                </c:pt>
                <c:pt idx="10">
                  <c:v>11. 2007</c:v>
                </c:pt>
                <c:pt idx="11">
                  <c:v>12. 2007</c:v>
                </c:pt>
                <c:pt idx="12">
                  <c:v>01. 2008</c:v>
                </c:pt>
                <c:pt idx="13">
                  <c:v>02. 2008</c:v>
                </c:pt>
                <c:pt idx="14">
                  <c:v>03. 2008</c:v>
                </c:pt>
                <c:pt idx="15">
                  <c:v>04. 2008</c:v>
                </c:pt>
                <c:pt idx="16">
                  <c:v>05. 2008</c:v>
                </c:pt>
                <c:pt idx="17">
                  <c:v>06. 2008</c:v>
                </c:pt>
                <c:pt idx="18">
                  <c:v>07. 2008</c:v>
                </c:pt>
                <c:pt idx="19">
                  <c:v>08. 2008</c:v>
                </c:pt>
                <c:pt idx="20">
                  <c:v>09. 2008</c:v>
                </c:pt>
                <c:pt idx="21">
                  <c:v>10. 2008</c:v>
                </c:pt>
                <c:pt idx="22">
                  <c:v>11. 2008</c:v>
                </c:pt>
                <c:pt idx="23">
                  <c:v>12. 2008</c:v>
                </c:pt>
                <c:pt idx="24">
                  <c:v>01. 2009</c:v>
                </c:pt>
                <c:pt idx="25">
                  <c:v>02. 2009</c:v>
                </c:pt>
                <c:pt idx="26">
                  <c:v>03. 2009</c:v>
                </c:pt>
                <c:pt idx="27">
                  <c:v>04. 2009</c:v>
                </c:pt>
                <c:pt idx="28">
                  <c:v>05. 2009</c:v>
                </c:pt>
                <c:pt idx="29">
                  <c:v>06. 2009</c:v>
                </c:pt>
                <c:pt idx="30">
                  <c:v>07. 2009</c:v>
                </c:pt>
                <c:pt idx="31">
                  <c:v>08. 2009</c:v>
                </c:pt>
                <c:pt idx="32">
                  <c:v>09. 2009</c:v>
                </c:pt>
                <c:pt idx="33">
                  <c:v>10. 2009</c:v>
                </c:pt>
                <c:pt idx="34">
                  <c:v>11. 2009</c:v>
                </c:pt>
                <c:pt idx="35">
                  <c:v>12. 2009</c:v>
                </c:pt>
                <c:pt idx="36">
                  <c:v>01. 2010</c:v>
                </c:pt>
                <c:pt idx="37">
                  <c:v>02. 2010</c:v>
                </c:pt>
                <c:pt idx="38">
                  <c:v>03. 2010</c:v>
                </c:pt>
                <c:pt idx="39">
                  <c:v>04. 2010</c:v>
                </c:pt>
                <c:pt idx="40">
                  <c:v>05. 2010</c:v>
                </c:pt>
                <c:pt idx="41">
                  <c:v>06. 2010</c:v>
                </c:pt>
                <c:pt idx="42">
                  <c:v>07. 2010</c:v>
                </c:pt>
                <c:pt idx="43">
                  <c:v>08. 2010</c:v>
                </c:pt>
                <c:pt idx="44">
                  <c:v>09. 2010</c:v>
                </c:pt>
                <c:pt idx="45">
                  <c:v>10. 2010</c:v>
                </c:pt>
                <c:pt idx="46">
                  <c:v>11. 2010</c:v>
                </c:pt>
                <c:pt idx="47">
                  <c:v>12. 2010</c:v>
                </c:pt>
                <c:pt idx="48">
                  <c:v>01. 2011</c:v>
                </c:pt>
                <c:pt idx="49">
                  <c:v>02. 2011</c:v>
                </c:pt>
                <c:pt idx="50">
                  <c:v>03. 2011</c:v>
                </c:pt>
                <c:pt idx="51">
                  <c:v>04. 2011</c:v>
                </c:pt>
                <c:pt idx="52">
                  <c:v>05. 2011</c:v>
                </c:pt>
                <c:pt idx="53">
                  <c:v>06. 2011</c:v>
                </c:pt>
                <c:pt idx="54">
                  <c:v>07. 2011</c:v>
                </c:pt>
                <c:pt idx="55">
                  <c:v>08. 2011</c:v>
                </c:pt>
                <c:pt idx="56">
                  <c:v>09. 2011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'HMK andmed'!$D$28:$D$123</c:f>
              <c:numCache>
                <c:formatCode>General</c:formatCode>
                <c:ptCount val="96"/>
                <c:pt idx="0">
                  <c:v>1476</c:v>
                </c:pt>
                <c:pt idx="1">
                  <c:v>1510</c:v>
                </c:pt>
                <c:pt idx="2">
                  <c:v>1665</c:v>
                </c:pt>
                <c:pt idx="3">
                  <c:v>1897</c:v>
                </c:pt>
                <c:pt idx="4">
                  <c:v>2069</c:v>
                </c:pt>
                <c:pt idx="5">
                  <c:v>2046</c:v>
                </c:pt>
                <c:pt idx="6">
                  <c:v>2134</c:v>
                </c:pt>
                <c:pt idx="7">
                  <c:v>2139</c:v>
                </c:pt>
                <c:pt idx="8">
                  <c:v>2175</c:v>
                </c:pt>
                <c:pt idx="9">
                  <c:v>2218</c:v>
                </c:pt>
                <c:pt idx="10">
                  <c:v>2171</c:v>
                </c:pt>
                <c:pt idx="11">
                  <c:v>1984</c:v>
                </c:pt>
                <c:pt idx="12">
                  <c:v>2116</c:v>
                </c:pt>
                <c:pt idx="13">
                  <c:v>2284</c:v>
                </c:pt>
                <c:pt idx="14">
                  <c:v>2426</c:v>
                </c:pt>
                <c:pt idx="15">
                  <c:v>2645</c:v>
                </c:pt>
                <c:pt idx="16">
                  <c:v>2830</c:v>
                </c:pt>
                <c:pt idx="17">
                  <c:v>2722</c:v>
                </c:pt>
                <c:pt idx="18">
                  <c:v>2638</c:v>
                </c:pt>
                <c:pt idx="19">
                  <c:v>2518</c:v>
                </c:pt>
                <c:pt idx="20">
                  <c:v>2690</c:v>
                </c:pt>
                <c:pt idx="21">
                  <c:v>2804</c:v>
                </c:pt>
                <c:pt idx="22">
                  <c:v>2658</c:v>
                </c:pt>
                <c:pt idx="23">
                  <c:v>2533</c:v>
                </c:pt>
                <c:pt idx="24">
                  <c:v>2544</c:v>
                </c:pt>
                <c:pt idx="25">
                  <c:v>2506</c:v>
                </c:pt>
                <c:pt idx="26">
                  <c:v>2654</c:v>
                </c:pt>
                <c:pt idx="27">
                  <c:v>2743</c:v>
                </c:pt>
                <c:pt idx="28">
                  <c:v>2591</c:v>
                </c:pt>
                <c:pt idx="29">
                  <c:v>2474</c:v>
                </c:pt>
                <c:pt idx="30">
                  <c:v>2368</c:v>
                </c:pt>
                <c:pt idx="31">
                  <c:v>2313</c:v>
                </c:pt>
                <c:pt idx="32">
                  <c:v>2286</c:v>
                </c:pt>
                <c:pt idx="33">
                  <c:v>2226</c:v>
                </c:pt>
                <c:pt idx="34">
                  <c:v>2247</c:v>
                </c:pt>
                <c:pt idx="35">
                  <c:v>2189</c:v>
                </c:pt>
                <c:pt idx="36">
                  <c:v>2173</c:v>
                </c:pt>
                <c:pt idx="37">
                  <c:v>2181</c:v>
                </c:pt>
                <c:pt idx="38">
                  <c:v>2333</c:v>
                </c:pt>
                <c:pt idx="39">
                  <c:v>2364</c:v>
                </c:pt>
                <c:pt idx="40">
                  <c:v>2453</c:v>
                </c:pt>
                <c:pt idx="41">
                  <c:v>2581</c:v>
                </c:pt>
                <c:pt idx="42">
                  <c:v>2613</c:v>
                </c:pt>
                <c:pt idx="43">
                  <c:v>2695</c:v>
                </c:pt>
                <c:pt idx="44">
                  <c:v>2932</c:v>
                </c:pt>
                <c:pt idx="45">
                  <c:v>2969</c:v>
                </c:pt>
                <c:pt idx="46">
                  <c:v>2818</c:v>
                </c:pt>
                <c:pt idx="47">
                  <c:v>2547</c:v>
                </c:pt>
                <c:pt idx="48">
                  <c:v>2141</c:v>
                </c:pt>
                <c:pt idx="49">
                  <c:v>1872</c:v>
                </c:pt>
                <c:pt idx="50">
                  <c:v>2729</c:v>
                </c:pt>
                <c:pt idx="51">
                  <c:v>2703</c:v>
                </c:pt>
                <c:pt idx="52">
                  <c:v>2956</c:v>
                </c:pt>
                <c:pt idx="53">
                  <c:v>2959</c:v>
                </c:pt>
                <c:pt idx="54">
                  <c:v>3145</c:v>
                </c:pt>
                <c:pt idx="55">
                  <c:v>3161</c:v>
                </c:pt>
                <c:pt idx="56">
                  <c:v>2965</c:v>
                </c:pt>
                <c:pt idx="57">
                  <c:v>3119</c:v>
                </c:pt>
                <c:pt idx="58">
                  <c:v>2981</c:v>
                </c:pt>
                <c:pt idx="59">
                  <c:v>2905</c:v>
                </c:pt>
                <c:pt idx="60">
                  <c:v>3017</c:v>
                </c:pt>
                <c:pt idx="61">
                  <c:v>3249</c:v>
                </c:pt>
                <c:pt idx="62">
                  <c:v>2936</c:v>
                </c:pt>
                <c:pt idx="63">
                  <c:v>2814</c:v>
                </c:pt>
                <c:pt idx="64">
                  <c:v>3130</c:v>
                </c:pt>
                <c:pt idx="65">
                  <c:v>3021</c:v>
                </c:pt>
                <c:pt idx="66">
                  <c:v>3007</c:v>
                </c:pt>
                <c:pt idx="67">
                  <c:v>2998</c:v>
                </c:pt>
                <c:pt idx="68">
                  <c:v>3114</c:v>
                </c:pt>
                <c:pt idx="69">
                  <c:v>3114</c:v>
                </c:pt>
                <c:pt idx="70">
                  <c:v>2826</c:v>
                </c:pt>
                <c:pt idx="71">
                  <c:v>2739</c:v>
                </c:pt>
                <c:pt idx="72">
                  <c:v>3257</c:v>
                </c:pt>
                <c:pt idx="73">
                  <c:v>2897</c:v>
                </c:pt>
                <c:pt idx="74">
                  <c:v>2871</c:v>
                </c:pt>
                <c:pt idx="75">
                  <c:v>3296</c:v>
                </c:pt>
                <c:pt idx="76">
                  <c:v>3565</c:v>
                </c:pt>
                <c:pt idx="77">
                  <c:v>3465</c:v>
                </c:pt>
                <c:pt idx="78">
                  <c:v>3158</c:v>
                </c:pt>
                <c:pt idx="79">
                  <c:v>3119</c:v>
                </c:pt>
                <c:pt idx="80">
                  <c:v>3021</c:v>
                </c:pt>
                <c:pt idx="81">
                  <c:v>2971</c:v>
                </c:pt>
                <c:pt idx="82">
                  <c:v>2610</c:v>
                </c:pt>
                <c:pt idx="83">
                  <c:v>2606</c:v>
                </c:pt>
                <c:pt idx="84">
                  <c:v>2637</c:v>
                </c:pt>
                <c:pt idx="85" formatCode="0">
                  <c:v>2507</c:v>
                </c:pt>
                <c:pt idx="86">
                  <c:v>2887</c:v>
                </c:pt>
                <c:pt idx="87">
                  <c:v>2702</c:v>
                </c:pt>
                <c:pt idx="88">
                  <c:v>2976</c:v>
                </c:pt>
                <c:pt idx="89">
                  <c:v>2972</c:v>
                </c:pt>
                <c:pt idx="90">
                  <c:v>2984</c:v>
                </c:pt>
                <c:pt idx="91">
                  <c:v>2799</c:v>
                </c:pt>
                <c:pt idx="92">
                  <c:v>2919</c:v>
                </c:pt>
                <c:pt idx="93">
                  <c:v>2948</c:v>
                </c:pt>
                <c:pt idx="94">
                  <c:v>2724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dLbl>
              <c:idx val="16"/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r"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'HMK andmed'!$A$28:$A$123</c:f>
              <c:strCache>
                <c:ptCount val="96"/>
                <c:pt idx="0">
                  <c:v>01. 2007</c:v>
                </c:pt>
                <c:pt idx="1">
                  <c:v>02. 2007</c:v>
                </c:pt>
                <c:pt idx="2">
                  <c:v>03. 2007</c:v>
                </c:pt>
                <c:pt idx="3">
                  <c:v>04. 2007</c:v>
                </c:pt>
                <c:pt idx="4">
                  <c:v>05. 2007</c:v>
                </c:pt>
                <c:pt idx="5">
                  <c:v>06. 2007</c:v>
                </c:pt>
                <c:pt idx="6">
                  <c:v>07. 2007</c:v>
                </c:pt>
                <c:pt idx="7">
                  <c:v>08. 2007</c:v>
                </c:pt>
                <c:pt idx="8">
                  <c:v>09. 2007</c:v>
                </c:pt>
                <c:pt idx="9">
                  <c:v>10. 2007</c:v>
                </c:pt>
                <c:pt idx="10">
                  <c:v>11. 2007</c:v>
                </c:pt>
                <c:pt idx="11">
                  <c:v>12. 2007</c:v>
                </c:pt>
                <c:pt idx="12">
                  <c:v>01. 2008</c:v>
                </c:pt>
                <c:pt idx="13">
                  <c:v>02. 2008</c:v>
                </c:pt>
                <c:pt idx="14">
                  <c:v>03. 2008</c:v>
                </c:pt>
                <c:pt idx="15">
                  <c:v>04. 2008</c:v>
                </c:pt>
                <c:pt idx="16">
                  <c:v>05. 2008</c:v>
                </c:pt>
                <c:pt idx="17">
                  <c:v>06. 2008</c:v>
                </c:pt>
                <c:pt idx="18">
                  <c:v>07. 2008</c:v>
                </c:pt>
                <c:pt idx="19">
                  <c:v>08. 2008</c:v>
                </c:pt>
                <c:pt idx="20">
                  <c:v>09. 2008</c:v>
                </c:pt>
                <c:pt idx="21">
                  <c:v>10. 2008</c:v>
                </c:pt>
                <c:pt idx="22">
                  <c:v>11. 2008</c:v>
                </c:pt>
                <c:pt idx="23">
                  <c:v>12. 2008</c:v>
                </c:pt>
                <c:pt idx="24">
                  <c:v>01. 2009</c:v>
                </c:pt>
                <c:pt idx="25">
                  <c:v>02. 2009</c:v>
                </c:pt>
                <c:pt idx="26">
                  <c:v>03. 2009</c:v>
                </c:pt>
                <c:pt idx="27">
                  <c:v>04. 2009</c:v>
                </c:pt>
                <c:pt idx="28">
                  <c:v>05. 2009</c:v>
                </c:pt>
                <c:pt idx="29">
                  <c:v>06. 2009</c:v>
                </c:pt>
                <c:pt idx="30">
                  <c:v>07. 2009</c:v>
                </c:pt>
                <c:pt idx="31">
                  <c:v>08. 2009</c:v>
                </c:pt>
                <c:pt idx="32">
                  <c:v>09. 2009</c:v>
                </c:pt>
                <c:pt idx="33">
                  <c:v>10. 2009</c:v>
                </c:pt>
                <c:pt idx="34">
                  <c:v>11. 2009</c:v>
                </c:pt>
                <c:pt idx="35">
                  <c:v>12. 2009</c:v>
                </c:pt>
                <c:pt idx="36">
                  <c:v>01. 2010</c:v>
                </c:pt>
                <c:pt idx="37">
                  <c:v>02. 2010</c:v>
                </c:pt>
                <c:pt idx="38">
                  <c:v>03. 2010</c:v>
                </c:pt>
                <c:pt idx="39">
                  <c:v>04. 2010</c:v>
                </c:pt>
                <c:pt idx="40">
                  <c:v>05. 2010</c:v>
                </c:pt>
                <c:pt idx="41">
                  <c:v>06. 2010</c:v>
                </c:pt>
                <c:pt idx="42">
                  <c:v>07. 2010</c:v>
                </c:pt>
                <c:pt idx="43">
                  <c:v>08. 2010</c:v>
                </c:pt>
                <c:pt idx="44">
                  <c:v>09. 2010</c:v>
                </c:pt>
                <c:pt idx="45">
                  <c:v>10. 2010</c:v>
                </c:pt>
                <c:pt idx="46">
                  <c:v>11. 2010</c:v>
                </c:pt>
                <c:pt idx="47">
                  <c:v>12. 2010</c:v>
                </c:pt>
                <c:pt idx="48">
                  <c:v>01. 2011</c:v>
                </c:pt>
                <c:pt idx="49">
                  <c:v>02. 2011</c:v>
                </c:pt>
                <c:pt idx="50">
                  <c:v>03. 2011</c:v>
                </c:pt>
                <c:pt idx="51">
                  <c:v>04. 2011</c:v>
                </c:pt>
                <c:pt idx="52">
                  <c:v>05. 2011</c:v>
                </c:pt>
                <c:pt idx="53">
                  <c:v>06. 2011</c:v>
                </c:pt>
                <c:pt idx="54">
                  <c:v>07. 2011</c:v>
                </c:pt>
                <c:pt idx="55">
                  <c:v>08. 2011</c:v>
                </c:pt>
                <c:pt idx="56">
                  <c:v>09. 2011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'HMK andmed'!$B$28:$B$123</c:f>
              <c:numCache>
                <c:formatCode>General</c:formatCode>
                <c:ptCount val="96"/>
                <c:pt idx="0">
                  <c:v>155</c:v>
                </c:pt>
                <c:pt idx="1">
                  <c:v>139</c:v>
                </c:pt>
                <c:pt idx="2">
                  <c:v>180</c:v>
                </c:pt>
                <c:pt idx="3">
                  <c:v>136</c:v>
                </c:pt>
                <c:pt idx="4">
                  <c:v>183</c:v>
                </c:pt>
                <c:pt idx="5">
                  <c:v>131</c:v>
                </c:pt>
                <c:pt idx="6">
                  <c:v>150</c:v>
                </c:pt>
                <c:pt idx="7">
                  <c:v>151</c:v>
                </c:pt>
                <c:pt idx="8">
                  <c:v>105</c:v>
                </c:pt>
                <c:pt idx="9">
                  <c:v>136</c:v>
                </c:pt>
                <c:pt idx="10">
                  <c:v>130</c:v>
                </c:pt>
                <c:pt idx="11">
                  <c:v>82</c:v>
                </c:pt>
                <c:pt idx="12">
                  <c:v>72</c:v>
                </c:pt>
                <c:pt idx="13">
                  <c:v>90</c:v>
                </c:pt>
                <c:pt idx="14">
                  <c:v>98</c:v>
                </c:pt>
                <c:pt idx="15">
                  <c:v>105</c:v>
                </c:pt>
                <c:pt idx="16">
                  <c:v>108</c:v>
                </c:pt>
                <c:pt idx="17">
                  <c:v>105</c:v>
                </c:pt>
                <c:pt idx="18">
                  <c:v>98</c:v>
                </c:pt>
                <c:pt idx="19">
                  <c:v>91</c:v>
                </c:pt>
                <c:pt idx="20">
                  <c:v>95</c:v>
                </c:pt>
                <c:pt idx="21">
                  <c:v>67</c:v>
                </c:pt>
                <c:pt idx="22">
                  <c:v>65</c:v>
                </c:pt>
                <c:pt idx="23">
                  <c:v>65</c:v>
                </c:pt>
                <c:pt idx="24">
                  <c:v>57</c:v>
                </c:pt>
                <c:pt idx="25">
                  <c:v>44</c:v>
                </c:pt>
                <c:pt idx="26">
                  <c:v>58</c:v>
                </c:pt>
                <c:pt idx="27">
                  <c:v>85</c:v>
                </c:pt>
                <c:pt idx="28">
                  <c:v>77</c:v>
                </c:pt>
                <c:pt idx="29">
                  <c:v>66</c:v>
                </c:pt>
                <c:pt idx="30">
                  <c:v>72</c:v>
                </c:pt>
                <c:pt idx="31">
                  <c:v>74</c:v>
                </c:pt>
                <c:pt idx="32">
                  <c:v>80</c:v>
                </c:pt>
                <c:pt idx="33">
                  <c:v>83</c:v>
                </c:pt>
                <c:pt idx="34">
                  <c:v>96</c:v>
                </c:pt>
                <c:pt idx="35">
                  <c:v>101</c:v>
                </c:pt>
                <c:pt idx="36">
                  <c:v>80</c:v>
                </c:pt>
                <c:pt idx="37">
                  <c:v>82</c:v>
                </c:pt>
                <c:pt idx="38">
                  <c:v>93</c:v>
                </c:pt>
                <c:pt idx="39">
                  <c:v>82</c:v>
                </c:pt>
                <c:pt idx="40">
                  <c:v>90</c:v>
                </c:pt>
                <c:pt idx="41">
                  <c:v>114</c:v>
                </c:pt>
                <c:pt idx="42">
                  <c:v>115</c:v>
                </c:pt>
                <c:pt idx="43">
                  <c:v>88</c:v>
                </c:pt>
                <c:pt idx="44">
                  <c:v>118</c:v>
                </c:pt>
                <c:pt idx="45">
                  <c:v>81</c:v>
                </c:pt>
                <c:pt idx="46">
                  <c:v>97</c:v>
                </c:pt>
                <c:pt idx="47">
                  <c:v>96</c:v>
                </c:pt>
                <c:pt idx="48">
                  <c:v>58</c:v>
                </c:pt>
                <c:pt idx="49">
                  <c:v>61</c:v>
                </c:pt>
                <c:pt idx="50">
                  <c:v>86</c:v>
                </c:pt>
                <c:pt idx="51">
                  <c:v>80</c:v>
                </c:pt>
                <c:pt idx="52">
                  <c:v>100</c:v>
                </c:pt>
                <c:pt idx="53">
                  <c:v>120</c:v>
                </c:pt>
                <c:pt idx="54">
                  <c:v>117</c:v>
                </c:pt>
                <c:pt idx="55">
                  <c:v>122</c:v>
                </c:pt>
                <c:pt idx="56">
                  <c:v>115</c:v>
                </c:pt>
                <c:pt idx="57">
                  <c:v>92</c:v>
                </c:pt>
                <c:pt idx="58">
                  <c:v>101</c:v>
                </c:pt>
                <c:pt idx="59">
                  <c:v>94</c:v>
                </c:pt>
                <c:pt idx="60">
                  <c:v>61</c:v>
                </c:pt>
                <c:pt idx="61">
                  <c:v>56</c:v>
                </c:pt>
                <c:pt idx="62">
                  <c:v>91</c:v>
                </c:pt>
                <c:pt idx="63">
                  <c:v>82</c:v>
                </c:pt>
                <c:pt idx="64">
                  <c:v>142</c:v>
                </c:pt>
                <c:pt idx="65">
                  <c:v>123</c:v>
                </c:pt>
                <c:pt idx="66">
                  <c:v>130</c:v>
                </c:pt>
                <c:pt idx="67">
                  <c:v>133</c:v>
                </c:pt>
                <c:pt idx="68">
                  <c:v>116</c:v>
                </c:pt>
                <c:pt idx="69">
                  <c:v>124</c:v>
                </c:pt>
                <c:pt idx="70">
                  <c:v>99</c:v>
                </c:pt>
                <c:pt idx="71">
                  <c:v>67</c:v>
                </c:pt>
                <c:pt idx="72">
                  <c:v>82</c:v>
                </c:pt>
                <c:pt idx="73">
                  <c:v>90</c:v>
                </c:pt>
                <c:pt idx="74">
                  <c:v>95</c:v>
                </c:pt>
                <c:pt idx="75">
                  <c:v>105</c:v>
                </c:pt>
                <c:pt idx="76">
                  <c:v>144</c:v>
                </c:pt>
                <c:pt idx="77">
                  <c:v>145</c:v>
                </c:pt>
                <c:pt idx="78">
                  <c:v>113</c:v>
                </c:pt>
                <c:pt idx="79">
                  <c:v>137</c:v>
                </c:pt>
                <c:pt idx="80">
                  <c:v>123</c:v>
                </c:pt>
                <c:pt idx="81">
                  <c:v>133</c:v>
                </c:pt>
                <c:pt idx="82">
                  <c:v>119</c:v>
                </c:pt>
                <c:pt idx="83">
                  <c:v>91</c:v>
                </c:pt>
                <c:pt idx="84">
                  <c:v>81</c:v>
                </c:pt>
                <c:pt idx="85">
                  <c:v>101</c:v>
                </c:pt>
                <c:pt idx="86">
                  <c:v>118</c:v>
                </c:pt>
                <c:pt idx="87">
                  <c:v>151</c:v>
                </c:pt>
                <c:pt idx="88">
                  <c:v>161</c:v>
                </c:pt>
                <c:pt idx="89">
                  <c:v>131</c:v>
                </c:pt>
                <c:pt idx="90">
                  <c:v>150</c:v>
                </c:pt>
                <c:pt idx="91">
                  <c:v>153</c:v>
                </c:pt>
                <c:pt idx="92">
                  <c:v>135</c:v>
                </c:pt>
                <c:pt idx="93">
                  <c:v>141</c:v>
                </c:pt>
                <c:pt idx="94">
                  <c:v>116</c:v>
                </c:pt>
              </c:numCache>
            </c:numRef>
          </c:val>
        </c:ser>
        <c:overlap val="100"/>
        <c:axId val="54183424"/>
        <c:axId val="54184960"/>
      </c:barChart>
      <c:lineChart>
        <c:grouping val="standard"/>
        <c:ser>
          <c:idx val="8"/>
          <c:order val="2"/>
          <c:tx>
            <c:v>tehingute mediaanhind</c:v>
          </c:tx>
          <c:spPr>
            <a:ln w="25400">
              <a:solidFill>
                <a:srgbClr val="CD3E21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3.5293517838165048E-2"/>
                  <c:y val="-8.6427642437785293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/>
                      <a:t>93000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'HMK andmed'!$C$28:$C$123</c:f>
              <c:numCache>
                <c:formatCode>0</c:formatCode>
                <c:ptCount val="96"/>
                <c:pt idx="0">
                  <c:v>120920.83903212199</c:v>
                </c:pt>
                <c:pt idx="1">
                  <c:v>92032.773893369784</c:v>
                </c:pt>
                <c:pt idx="2">
                  <c:v>115680.08385208287</c:v>
                </c:pt>
                <c:pt idx="3">
                  <c:v>91713.215650684491</c:v>
                </c:pt>
                <c:pt idx="4">
                  <c:v>124627.71464727158</c:v>
                </c:pt>
                <c:pt idx="5">
                  <c:v>108649.802513006</c:v>
                </c:pt>
                <c:pt idx="6">
                  <c:v>103217.31238735571</c:v>
                </c:pt>
                <c:pt idx="7">
                  <c:v>119514.78276430663</c:v>
                </c:pt>
                <c:pt idx="8">
                  <c:v>134214.46192783097</c:v>
                </c:pt>
                <c:pt idx="9">
                  <c:v>150192.37406209644</c:v>
                </c:pt>
                <c:pt idx="10">
                  <c:v>114561.63000268434</c:v>
                </c:pt>
                <c:pt idx="11">
                  <c:v>143801.20920839033</c:v>
                </c:pt>
                <c:pt idx="12">
                  <c:v>117597.43330819476</c:v>
                </c:pt>
                <c:pt idx="13">
                  <c:v>131018.87950097788</c:v>
                </c:pt>
                <c:pt idx="14">
                  <c:v>159459.5630999706</c:v>
                </c:pt>
                <c:pt idx="15">
                  <c:v>159779.12134265591</c:v>
                </c:pt>
                <c:pt idx="16">
                  <c:v>127471.78300717086</c:v>
                </c:pt>
                <c:pt idx="17">
                  <c:v>126225.50586069821</c:v>
                </c:pt>
                <c:pt idx="18">
                  <c:v>88837.191466516684</c:v>
                </c:pt>
                <c:pt idx="19">
                  <c:v>107052.0112995794</c:v>
                </c:pt>
                <c:pt idx="20">
                  <c:v>114401.85088134164</c:v>
                </c:pt>
                <c:pt idx="21">
                  <c:v>120473.45749236253</c:v>
                </c:pt>
                <c:pt idx="22">
                  <c:v>129421.08828755129</c:v>
                </c:pt>
                <c:pt idx="23">
                  <c:v>115040.96736671226</c:v>
                </c:pt>
                <c:pt idx="24">
                  <c:v>83085.143098181084</c:v>
                </c:pt>
                <c:pt idx="25">
                  <c:v>96985.926654992145</c:v>
                </c:pt>
                <c:pt idx="26">
                  <c:v>86648.025769176689</c:v>
                </c:pt>
                <c:pt idx="27">
                  <c:v>105454.22008615291</c:v>
                </c:pt>
                <c:pt idx="28">
                  <c:v>95867.472805593497</c:v>
                </c:pt>
                <c:pt idx="29">
                  <c:v>79889.560671327898</c:v>
                </c:pt>
                <c:pt idx="30">
                  <c:v>50809.760586964585</c:v>
                </c:pt>
                <c:pt idx="31">
                  <c:v>78994.797591809023</c:v>
                </c:pt>
                <c:pt idx="32">
                  <c:v>63847.736888525287</c:v>
                </c:pt>
                <c:pt idx="33">
                  <c:v>92671.890378740412</c:v>
                </c:pt>
                <c:pt idx="34">
                  <c:v>76693.978244474842</c:v>
                </c:pt>
                <c:pt idx="35">
                  <c:v>73498.395817621713</c:v>
                </c:pt>
                <c:pt idx="36">
                  <c:v>105134.66184346756</c:v>
                </c:pt>
                <c:pt idx="37">
                  <c:v>99063.05523244667</c:v>
                </c:pt>
                <c:pt idx="38">
                  <c:v>91713.215650684491</c:v>
                </c:pt>
                <c:pt idx="39">
                  <c:v>51129.318829649907</c:v>
                </c:pt>
                <c:pt idx="40">
                  <c:v>72475.80944102873</c:v>
                </c:pt>
                <c:pt idx="41">
                  <c:v>59118.274896782685</c:v>
                </c:pt>
                <c:pt idx="42">
                  <c:v>63272.532051691735</c:v>
                </c:pt>
                <c:pt idx="43">
                  <c:v>63911.648537062385</c:v>
                </c:pt>
                <c:pt idx="44">
                  <c:v>65190.073242749226</c:v>
                </c:pt>
                <c:pt idx="45">
                  <c:v>79889.560671327898</c:v>
                </c:pt>
                <c:pt idx="46">
                  <c:v>109103.19174772795</c:v>
                </c:pt>
                <c:pt idx="47">
                  <c:v>117849</c:v>
                </c:pt>
                <c:pt idx="48">
                  <c:v>148835</c:v>
                </c:pt>
                <c:pt idx="49">
                  <c:v>103856</c:v>
                </c:pt>
                <c:pt idx="50">
                  <c:v>104784</c:v>
                </c:pt>
                <c:pt idx="51" formatCode="General">
                  <c:v>89738</c:v>
                </c:pt>
                <c:pt idx="52" formatCode="General">
                  <c:v>53565</c:v>
                </c:pt>
                <c:pt idx="53" formatCode="General">
                  <c:v>87239</c:v>
                </c:pt>
                <c:pt idx="54" formatCode="General">
                  <c:v>70000</c:v>
                </c:pt>
                <c:pt idx="55" formatCode="General">
                  <c:v>59500</c:v>
                </c:pt>
                <c:pt idx="56" formatCode="General">
                  <c:v>88000</c:v>
                </c:pt>
                <c:pt idx="57" formatCode="General">
                  <c:v>80847</c:v>
                </c:pt>
                <c:pt idx="58" formatCode="General">
                  <c:v>73500</c:v>
                </c:pt>
                <c:pt idx="59" formatCode="General">
                  <c:v>70000</c:v>
                </c:pt>
                <c:pt idx="60" formatCode="General">
                  <c:v>105000</c:v>
                </c:pt>
                <c:pt idx="61" formatCode="General">
                  <c:v>72985</c:v>
                </c:pt>
                <c:pt idx="62" formatCode="General">
                  <c:v>112500</c:v>
                </c:pt>
                <c:pt idx="63" formatCode="General">
                  <c:v>76401</c:v>
                </c:pt>
                <c:pt idx="64" formatCode="General">
                  <c:v>89374</c:v>
                </c:pt>
                <c:pt idx="65" formatCode="General">
                  <c:v>52800</c:v>
                </c:pt>
                <c:pt idx="66" formatCode="General">
                  <c:v>75250</c:v>
                </c:pt>
                <c:pt idx="67" formatCode="General">
                  <c:v>86470</c:v>
                </c:pt>
                <c:pt idx="68" formatCode="General">
                  <c:v>85000</c:v>
                </c:pt>
                <c:pt idx="69" formatCode="General">
                  <c:v>59145</c:v>
                </c:pt>
                <c:pt idx="70" formatCode="General">
                  <c:v>94000</c:v>
                </c:pt>
                <c:pt idx="71" formatCode="General">
                  <c:v>84000</c:v>
                </c:pt>
                <c:pt idx="72" formatCode="General">
                  <c:v>87312</c:v>
                </c:pt>
                <c:pt idx="73" formatCode="General">
                  <c:v>93000</c:v>
                </c:pt>
                <c:pt idx="74" formatCode="General">
                  <c:v>110000</c:v>
                </c:pt>
                <c:pt idx="75" formatCode="General">
                  <c:v>86466</c:v>
                </c:pt>
                <c:pt idx="76" formatCode="#,##0">
                  <c:v>58750</c:v>
                </c:pt>
                <c:pt idx="77" formatCode="General">
                  <c:v>83000</c:v>
                </c:pt>
                <c:pt idx="78" formatCode="General">
                  <c:v>70000</c:v>
                </c:pt>
                <c:pt idx="79" formatCode="General">
                  <c:v>80000</c:v>
                </c:pt>
                <c:pt idx="80" formatCode="General">
                  <c:v>72500</c:v>
                </c:pt>
                <c:pt idx="81" formatCode="General">
                  <c:v>82000</c:v>
                </c:pt>
                <c:pt idx="82" formatCode="General">
                  <c:v>80000</c:v>
                </c:pt>
                <c:pt idx="83" formatCode="General">
                  <c:v>105000</c:v>
                </c:pt>
                <c:pt idx="84" formatCode="General">
                  <c:v>100000</c:v>
                </c:pt>
                <c:pt idx="85" formatCode="General">
                  <c:v>107000</c:v>
                </c:pt>
                <c:pt idx="86" formatCode="General">
                  <c:v>102500</c:v>
                </c:pt>
                <c:pt idx="87" formatCode="General">
                  <c:v>72000</c:v>
                </c:pt>
                <c:pt idx="88" formatCode="General">
                  <c:v>65000</c:v>
                </c:pt>
                <c:pt idx="89" formatCode="General">
                  <c:v>90000</c:v>
                </c:pt>
                <c:pt idx="90" formatCode="General">
                  <c:v>82750</c:v>
                </c:pt>
                <c:pt idx="91" formatCode="General">
                  <c:v>81600</c:v>
                </c:pt>
                <c:pt idx="92" formatCode="General">
                  <c:v>80000</c:v>
                </c:pt>
                <c:pt idx="93" formatCode="General">
                  <c:v>76500</c:v>
                </c:pt>
                <c:pt idx="94" formatCode="General">
                  <c:v>93000</c:v>
                </c:pt>
              </c:numCache>
            </c:numRef>
          </c:val>
          <c:smooth val="1"/>
        </c:ser>
        <c:marker val="1"/>
        <c:axId val="54195328"/>
        <c:axId val="54196864"/>
      </c:lineChart>
      <c:catAx>
        <c:axId val="54183424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184960"/>
        <c:crosses val="autoZero"/>
        <c:auto val="1"/>
        <c:lblAlgn val="ctr"/>
        <c:lblOffset val="100"/>
        <c:tickLblSkip val="3"/>
        <c:tickMarkSkip val="1"/>
      </c:catAx>
      <c:valAx>
        <c:axId val="54184960"/>
        <c:scaling>
          <c:orientation val="minMax"/>
          <c:max val="40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875604176387E-2"/>
              <c:y val="0.425774634102940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183424"/>
        <c:crosses val="autoZero"/>
        <c:crossBetween val="between"/>
        <c:majorUnit val="500"/>
        <c:minorUnit val="500"/>
      </c:valAx>
      <c:catAx>
        <c:axId val="54195328"/>
        <c:scaling>
          <c:orientation val="minMax"/>
        </c:scaling>
        <c:delete val="1"/>
        <c:axPos val="b"/>
        <c:tickLblPos val="none"/>
        <c:crossAx val="54196864"/>
        <c:crosses val="autoZero"/>
        <c:auto val="1"/>
        <c:lblAlgn val="ctr"/>
        <c:lblOffset val="100"/>
      </c:catAx>
      <c:valAx>
        <c:axId val="54196864"/>
        <c:scaling>
          <c:orientation val="minMax"/>
          <c:max val="18000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</a:t>
                </a:r>
              </a:p>
            </c:rich>
          </c:tx>
          <c:layout>
            <c:manualLayout>
              <c:xMode val="edge"/>
              <c:yMode val="edge"/>
              <c:x val="0.94117653441974214"/>
              <c:y val="0.41761839939499112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195328"/>
        <c:crosses val="max"/>
        <c:crossBetween val="between"/>
        <c:majorUnit val="20000"/>
        <c:minorUnit val="2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750775594622544"/>
          <c:y val="0.9470085470085472"/>
          <c:w val="0.49741468459152027"/>
          <c:h val="4.957264957264957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Harjumaa hoonestamata elamumaa</a:t>
            </a:r>
          </a:p>
        </c:rich>
      </c:tx>
      <c:layout>
        <c:manualLayout>
          <c:xMode val="edge"/>
          <c:yMode val="edge"/>
          <c:x val="0.23381324831615188"/>
          <c:y val="3.262630695753195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24582869855396"/>
          <c:y val="0.16220735785953183"/>
          <c:w val="0.74860956618464991"/>
          <c:h val="0.6655518394648835"/>
        </c:manualLayout>
      </c:layout>
      <c:barChart>
        <c:barDir val="col"/>
        <c:grouping val="stacked"/>
        <c:ser>
          <c:idx val="2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'HMK andmed'!$H$28:$H$123</c:f>
              <c:strCache>
                <c:ptCount val="96"/>
                <c:pt idx="0">
                  <c:v>01. 2007</c:v>
                </c:pt>
                <c:pt idx="1">
                  <c:v>02. 2007</c:v>
                </c:pt>
                <c:pt idx="2">
                  <c:v>03. 2007</c:v>
                </c:pt>
                <c:pt idx="3">
                  <c:v>04. 2007</c:v>
                </c:pt>
                <c:pt idx="4">
                  <c:v>05. 2007</c:v>
                </c:pt>
                <c:pt idx="5">
                  <c:v>06. 2007</c:v>
                </c:pt>
                <c:pt idx="6">
                  <c:v>07. 2007</c:v>
                </c:pt>
                <c:pt idx="7">
                  <c:v>08. 2007</c:v>
                </c:pt>
                <c:pt idx="8">
                  <c:v>09. 2007</c:v>
                </c:pt>
                <c:pt idx="9">
                  <c:v>10. 2007</c:v>
                </c:pt>
                <c:pt idx="10">
                  <c:v>11. 2007</c:v>
                </c:pt>
                <c:pt idx="11">
                  <c:v>12. 2007</c:v>
                </c:pt>
                <c:pt idx="12">
                  <c:v>01. 2008</c:v>
                </c:pt>
                <c:pt idx="13">
                  <c:v>02. 2008</c:v>
                </c:pt>
                <c:pt idx="14">
                  <c:v>03. 2008</c:v>
                </c:pt>
                <c:pt idx="15">
                  <c:v>04. 2008</c:v>
                </c:pt>
                <c:pt idx="16">
                  <c:v>05. 2008</c:v>
                </c:pt>
                <c:pt idx="17">
                  <c:v>06. 2008</c:v>
                </c:pt>
                <c:pt idx="18">
                  <c:v>07. 2008</c:v>
                </c:pt>
                <c:pt idx="19">
                  <c:v>08. 2008</c:v>
                </c:pt>
                <c:pt idx="20">
                  <c:v>09. 2008</c:v>
                </c:pt>
                <c:pt idx="21">
                  <c:v>10. 2008</c:v>
                </c:pt>
                <c:pt idx="22">
                  <c:v>11. 2008</c:v>
                </c:pt>
                <c:pt idx="23">
                  <c:v>12. 2008</c:v>
                </c:pt>
                <c:pt idx="24">
                  <c:v>01. 2009</c:v>
                </c:pt>
                <c:pt idx="25">
                  <c:v>02. 2009</c:v>
                </c:pt>
                <c:pt idx="26">
                  <c:v>03. 2009</c:v>
                </c:pt>
                <c:pt idx="27">
                  <c:v>04. 2009</c:v>
                </c:pt>
                <c:pt idx="28">
                  <c:v>05. 2009</c:v>
                </c:pt>
                <c:pt idx="29">
                  <c:v>06. 2009</c:v>
                </c:pt>
                <c:pt idx="30">
                  <c:v>07. 2009</c:v>
                </c:pt>
                <c:pt idx="31">
                  <c:v>08. 2009</c:v>
                </c:pt>
                <c:pt idx="32">
                  <c:v>09. 2009</c:v>
                </c:pt>
                <c:pt idx="33">
                  <c:v>10. 2009</c:v>
                </c:pt>
                <c:pt idx="34">
                  <c:v>11. 2009</c:v>
                </c:pt>
                <c:pt idx="35">
                  <c:v>12. 2009</c:v>
                </c:pt>
                <c:pt idx="36">
                  <c:v>01. 2010</c:v>
                </c:pt>
                <c:pt idx="37">
                  <c:v>02. 2010</c:v>
                </c:pt>
                <c:pt idx="38">
                  <c:v>03. 2010</c:v>
                </c:pt>
                <c:pt idx="39">
                  <c:v>04. 2010</c:v>
                </c:pt>
                <c:pt idx="40">
                  <c:v>05. 2010</c:v>
                </c:pt>
                <c:pt idx="41">
                  <c:v>06. 2010</c:v>
                </c:pt>
                <c:pt idx="42">
                  <c:v>07. 2010</c:v>
                </c:pt>
                <c:pt idx="43">
                  <c:v>08. 2010</c:v>
                </c:pt>
                <c:pt idx="44">
                  <c:v>09. 2010</c:v>
                </c:pt>
                <c:pt idx="45">
                  <c:v>10. 2010</c:v>
                </c:pt>
                <c:pt idx="46">
                  <c:v>11. 2010</c:v>
                </c:pt>
                <c:pt idx="47">
                  <c:v>12. 2010</c:v>
                </c:pt>
                <c:pt idx="48">
                  <c:v>01. 2011</c:v>
                </c:pt>
                <c:pt idx="49">
                  <c:v>02. 2011</c:v>
                </c:pt>
                <c:pt idx="50">
                  <c:v>03. 2011</c:v>
                </c:pt>
                <c:pt idx="51">
                  <c:v>04. 2011</c:v>
                </c:pt>
                <c:pt idx="52">
                  <c:v>05. 2011</c:v>
                </c:pt>
                <c:pt idx="53">
                  <c:v>06. 2011</c:v>
                </c:pt>
                <c:pt idx="54">
                  <c:v>07. 2011</c:v>
                </c:pt>
                <c:pt idx="55">
                  <c:v>08. 2011</c:v>
                </c:pt>
                <c:pt idx="56">
                  <c:v>09. 2011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'HMK andmed'!$K$28:$K$123</c:f>
              <c:numCache>
                <c:formatCode>General</c:formatCode>
                <c:ptCount val="96"/>
                <c:pt idx="0">
                  <c:v>1445</c:v>
                </c:pt>
                <c:pt idx="1">
                  <c:v>1432</c:v>
                </c:pt>
                <c:pt idx="2">
                  <c:v>1610</c:v>
                </c:pt>
                <c:pt idx="3">
                  <c:v>1759</c:v>
                </c:pt>
                <c:pt idx="4">
                  <c:v>2041</c:v>
                </c:pt>
                <c:pt idx="5">
                  <c:v>2229</c:v>
                </c:pt>
                <c:pt idx="6">
                  <c:v>2398</c:v>
                </c:pt>
                <c:pt idx="7">
                  <c:v>2416</c:v>
                </c:pt>
                <c:pt idx="8">
                  <c:v>2652</c:v>
                </c:pt>
                <c:pt idx="9">
                  <c:v>2747</c:v>
                </c:pt>
                <c:pt idx="10">
                  <c:v>2631</c:v>
                </c:pt>
                <c:pt idx="11">
                  <c:v>2497</c:v>
                </c:pt>
                <c:pt idx="12">
                  <c:v>2556</c:v>
                </c:pt>
                <c:pt idx="13">
                  <c:v>2562</c:v>
                </c:pt>
                <c:pt idx="14">
                  <c:v>2785</c:v>
                </c:pt>
                <c:pt idx="15">
                  <c:v>2919</c:v>
                </c:pt>
                <c:pt idx="16">
                  <c:v>3114</c:v>
                </c:pt>
                <c:pt idx="17">
                  <c:v>2885</c:v>
                </c:pt>
                <c:pt idx="18">
                  <c:v>2796</c:v>
                </c:pt>
                <c:pt idx="19">
                  <c:v>2734</c:v>
                </c:pt>
                <c:pt idx="20">
                  <c:v>2974</c:v>
                </c:pt>
                <c:pt idx="21">
                  <c:v>3004</c:v>
                </c:pt>
                <c:pt idx="22">
                  <c:v>2777</c:v>
                </c:pt>
                <c:pt idx="23">
                  <c:v>2688</c:v>
                </c:pt>
                <c:pt idx="24">
                  <c:v>2511</c:v>
                </c:pt>
                <c:pt idx="25">
                  <c:v>2373</c:v>
                </c:pt>
                <c:pt idx="26">
                  <c:v>2422</c:v>
                </c:pt>
                <c:pt idx="27">
                  <c:v>2283</c:v>
                </c:pt>
                <c:pt idx="28">
                  <c:v>2142</c:v>
                </c:pt>
                <c:pt idx="29">
                  <c:v>1987</c:v>
                </c:pt>
                <c:pt idx="30">
                  <c:v>1830</c:v>
                </c:pt>
                <c:pt idx="31">
                  <c:v>1818</c:v>
                </c:pt>
                <c:pt idx="32">
                  <c:v>1907</c:v>
                </c:pt>
                <c:pt idx="33">
                  <c:v>1787</c:v>
                </c:pt>
                <c:pt idx="34">
                  <c:v>1725</c:v>
                </c:pt>
                <c:pt idx="35">
                  <c:v>1689</c:v>
                </c:pt>
                <c:pt idx="36">
                  <c:v>1688</c:v>
                </c:pt>
                <c:pt idx="37">
                  <c:v>1580</c:v>
                </c:pt>
                <c:pt idx="38">
                  <c:v>1729</c:v>
                </c:pt>
                <c:pt idx="39">
                  <c:v>1815</c:v>
                </c:pt>
                <c:pt idx="40">
                  <c:v>1875</c:v>
                </c:pt>
                <c:pt idx="41">
                  <c:v>1957</c:v>
                </c:pt>
                <c:pt idx="42">
                  <c:v>1916</c:v>
                </c:pt>
                <c:pt idx="43">
                  <c:v>1934</c:v>
                </c:pt>
                <c:pt idx="44">
                  <c:v>2176</c:v>
                </c:pt>
                <c:pt idx="45">
                  <c:v>2146</c:v>
                </c:pt>
                <c:pt idx="46">
                  <c:v>2171</c:v>
                </c:pt>
                <c:pt idx="47">
                  <c:v>2108</c:v>
                </c:pt>
                <c:pt idx="48">
                  <c:v>1704</c:v>
                </c:pt>
                <c:pt idx="49">
                  <c:v>1537</c:v>
                </c:pt>
                <c:pt idx="50">
                  <c:v>2287</c:v>
                </c:pt>
                <c:pt idx="51">
                  <c:v>2222</c:v>
                </c:pt>
                <c:pt idx="52">
                  <c:v>2557</c:v>
                </c:pt>
                <c:pt idx="53">
                  <c:v>2455</c:v>
                </c:pt>
                <c:pt idx="54">
                  <c:v>2546</c:v>
                </c:pt>
                <c:pt idx="55">
                  <c:v>2478</c:v>
                </c:pt>
                <c:pt idx="56">
                  <c:v>2442</c:v>
                </c:pt>
                <c:pt idx="57">
                  <c:v>2462</c:v>
                </c:pt>
                <c:pt idx="58">
                  <c:v>2413</c:v>
                </c:pt>
                <c:pt idx="59">
                  <c:v>2388</c:v>
                </c:pt>
                <c:pt idx="60">
                  <c:v>2692</c:v>
                </c:pt>
                <c:pt idx="61">
                  <c:v>2981</c:v>
                </c:pt>
                <c:pt idx="62">
                  <c:v>2599</c:v>
                </c:pt>
                <c:pt idx="63">
                  <c:v>2461</c:v>
                </c:pt>
                <c:pt idx="64">
                  <c:v>2709</c:v>
                </c:pt>
                <c:pt idx="65">
                  <c:v>2458</c:v>
                </c:pt>
                <c:pt idx="66">
                  <c:v>2484</c:v>
                </c:pt>
                <c:pt idx="67">
                  <c:v>2459</c:v>
                </c:pt>
                <c:pt idx="68">
                  <c:v>2562</c:v>
                </c:pt>
                <c:pt idx="69">
                  <c:v>2562</c:v>
                </c:pt>
                <c:pt idx="70">
                  <c:v>2421</c:v>
                </c:pt>
                <c:pt idx="71">
                  <c:v>2431</c:v>
                </c:pt>
                <c:pt idx="72">
                  <c:v>2969</c:v>
                </c:pt>
                <c:pt idx="73">
                  <c:v>2634</c:v>
                </c:pt>
                <c:pt idx="74">
                  <c:v>2787</c:v>
                </c:pt>
                <c:pt idx="75">
                  <c:v>2966</c:v>
                </c:pt>
                <c:pt idx="76">
                  <c:v>2951</c:v>
                </c:pt>
                <c:pt idx="77">
                  <c:v>2860</c:v>
                </c:pt>
                <c:pt idx="78">
                  <c:v>2688</c:v>
                </c:pt>
                <c:pt idx="79">
                  <c:v>2581</c:v>
                </c:pt>
                <c:pt idx="80">
                  <c:v>2690</c:v>
                </c:pt>
                <c:pt idx="81">
                  <c:v>2653</c:v>
                </c:pt>
                <c:pt idx="82">
                  <c:v>2377</c:v>
                </c:pt>
                <c:pt idx="83">
                  <c:v>2303</c:v>
                </c:pt>
                <c:pt idx="84">
                  <c:v>2376</c:v>
                </c:pt>
                <c:pt idx="85">
                  <c:v>2262</c:v>
                </c:pt>
                <c:pt idx="86">
                  <c:v>2596</c:v>
                </c:pt>
                <c:pt idx="87">
                  <c:v>2805</c:v>
                </c:pt>
                <c:pt idx="88">
                  <c:v>2926</c:v>
                </c:pt>
                <c:pt idx="89">
                  <c:v>2864</c:v>
                </c:pt>
                <c:pt idx="90">
                  <c:v>2732</c:v>
                </c:pt>
                <c:pt idx="91">
                  <c:v>2613</c:v>
                </c:pt>
                <c:pt idx="92">
                  <c:v>2748</c:v>
                </c:pt>
                <c:pt idx="93">
                  <c:v>2723</c:v>
                </c:pt>
                <c:pt idx="94">
                  <c:v>2751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'HMK andmed'!$H$28:$H$123</c:f>
              <c:strCache>
                <c:ptCount val="96"/>
                <c:pt idx="0">
                  <c:v>01. 2007</c:v>
                </c:pt>
                <c:pt idx="1">
                  <c:v>02. 2007</c:v>
                </c:pt>
                <c:pt idx="2">
                  <c:v>03. 2007</c:v>
                </c:pt>
                <c:pt idx="3">
                  <c:v>04. 2007</c:v>
                </c:pt>
                <c:pt idx="4">
                  <c:v>05. 2007</c:v>
                </c:pt>
                <c:pt idx="5">
                  <c:v>06. 2007</c:v>
                </c:pt>
                <c:pt idx="6">
                  <c:v>07. 2007</c:v>
                </c:pt>
                <c:pt idx="7">
                  <c:v>08. 2007</c:v>
                </c:pt>
                <c:pt idx="8">
                  <c:v>09. 2007</c:v>
                </c:pt>
                <c:pt idx="9">
                  <c:v>10. 2007</c:v>
                </c:pt>
                <c:pt idx="10">
                  <c:v>11. 2007</c:v>
                </c:pt>
                <c:pt idx="11">
                  <c:v>12. 2007</c:v>
                </c:pt>
                <c:pt idx="12">
                  <c:v>01. 2008</c:v>
                </c:pt>
                <c:pt idx="13">
                  <c:v>02. 2008</c:v>
                </c:pt>
                <c:pt idx="14">
                  <c:v>03. 2008</c:v>
                </c:pt>
                <c:pt idx="15">
                  <c:v>04. 2008</c:v>
                </c:pt>
                <c:pt idx="16">
                  <c:v>05. 2008</c:v>
                </c:pt>
                <c:pt idx="17">
                  <c:v>06. 2008</c:v>
                </c:pt>
                <c:pt idx="18">
                  <c:v>07. 2008</c:v>
                </c:pt>
                <c:pt idx="19">
                  <c:v>08. 2008</c:v>
                </c:pt>
                <c:pt idx="20">
                  <c:v>09. 2008</c:v>
                </c:pt>
                <c:pt idx="21">
                  <c:v>10. 2008</c:v>
                </c:pt>
                <c:pt idx="22">
                  <c:v>11. 2008</c:v>
                </c:pt>
                <c:pt idx="23">
                  <c:v>12. 2008</c:v>
                </c:pt>
                <c:pt idx="24">
                  <c:v>01. 2009</c:v>
                </c:pt>
                <c:pt idx="25">
                  <c:v>02. 2009</c:v>
                </c:pt>
                <c:pt idx="26">
                  <c:v>03. 2009</c:v>
                </c:pt>
                <c:pt idx="27">
                  <c:v>04. 2009</c:v>
                </c:pt>
                <c:pt idx="28">
                  <c:v>05. 2009</c:v>
                </c:pt>
                <c:pt idx="29">
                  <c:v>06. 2009</c:v>
                </c:pt>
                <c:pt idx="30">
                  <c:v>07. 2009</c:v>
                </c:pt>
                <c:pt idx="31">
                  <c:v>08. 2009</c:v>
                </c:pt>
                <c:pt idx="32">
                  <c:v>09. 2009</c:v>
                </c:pt>
                <c:pt idx="33">
                  <c:v>10. 2009</c:v>
                </c:pt>
                <c:pt idx="34">
                  <c:v>11. 2009</c:v>
                </c:pt>
                <c:pt idx="35">
                  <c:v>12. 2009</c:v>
                </c:pt>
                <c:pt idx="36">
                  <c:v>01. 2010</c:v>
                </c:pt>
                <c:pt idx="37">
                  <c:v>02. 2010</c:v>
                </c:pt>
                <c:pt idx="38">
                  <c:v>03. 2010</c:v>
                </c:pt>
                <c:pt idx="39">
                  <c:v>04. 2010</c:v>
                </c:pt>
                <c:pt idx="40">
                  <c:v>05. 2010</c:v>
                </c:pt>
                <c:pt idx="41">
                  <c:v>06. 2010</c:v>
                </c:pt>
                <c:pt idx="42">
                  <c:v>07. 2010</c:v>
                </c:pt>
                <c:pt idx="43">
                  <c:v>08. 2010</c:v>
                </c:pt>
                <c:pt idx="44">
                  <c:v>09. 2010</c:v>
                </c:pt>
                <c:pt idx="45">
                  <c:v>10. 2010</c:v>
                </c:pt>
                <c:pt idx="46">
                  <c:v>11. 2010</c:v>
                </c:pt>
                <c:pt idx="47">
                  <c:v>12. 2010</c:v>
                </c:pt>
                <c:pt idx="48">
                  <c:v>01. 2011</c:v>
                </c:pt>
                <c:pt idx="49">
                  <c:v>02. 2011</c:v>
                </c:pt>
                <c:pt idx="50">
                  <c:v>03. 2011</c:v>
                </c:pt>
                <c:pt idx="51">
                  <c:v>04. 2011</c:v>
                </c:pt>
                <c:pt idx="52">
                  <c:v>05. 2011</c:v>
                </c:pt>
                <c:pt idx="53">
                  <c:v>06. 2011</c:v>
                </c:pt>
                <c:pt idx="54">
                  <c:v>07. 2011</c:v>
                </c:pt>
                <c:pt idx="55">
                  <c:v>08. 2011</c:v>
                </c:pt>
                <c:pt idx="56">
                  <c:v>09. 2011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'HMK andmed'!$I$28:$I$123</c:f>
              <c:numCache>
                <c:formatCode>General</c:formatCode>
                <c:ptCount val="96"/>
                <c:pt idx="0">
                  <c:v>85</c:v>
                </c:pt>
                <c:pt idx="1">
                  <c:v>103</c:v>
                </c:pt>
                <c:pt idx="2">
                  <c:v>92</c:v>
                </c:pt>
                <c:pt idx="3">
                  <c:v>99</c:v>
                </c:pt>
                <c:pt idx="4">
                  <c:v>109</c:v>
                </c:pt>
                <c:pt idx="5">
                  <c:v>122</c:v>
                </c:pt>
                <c:pt idx="6">
                  <c:v>70</c:v>
                </c:pt>
                <c:pt idx="7">
                  <c:v>78</c:v>
                </c:pt>
                <c:pt idx="8">
                  <c:v>48</c:v>
                </c:pt>
                <c:pt idx="9">
                  <c:v>87</c:v>
                </c:pt>
                <c:pt idx="10">
                  <c:v>46</c:v>
                </c:pt>
                <c:pt idx="11">
                  <c:v>61</c:v>
                </c:pt>
                <c:pt idx="12">
                  <c:v>80</c:v>
                </c:pt>
                <c:pt idx="13">
                  <c:v>39</c:v>
                </c:pt>
                <c:pt idx="14">
                  <c:v>60</c:v>
                </c:pt>
                <c:pt idx="15">
                  <c:v>67</c:v>
                </c:pt>
                <c:pt idx="16">
                  <c:v>38</c:v>
                </c:pt>
                <c:pt idx="17">
                  <c:v>37</c:v>
                </c:pt>
                <c:pt idx="18">
                  <c:v>64</c:v>
                </c:pt>
                <c:pt idx="19">
                  <c:v>60</c:v>
                </c:pt>
                <c:pt idx="20">
                  <c:v>72</c:v>
                </c:pt>
                <c:pt idx="21">
                  <c:v>72</c:v>
                </c:pt>
                <c:pt idx="22">
                  <c:v>39</c:v>
                </c:pt>
                <c:pt idx="23">
                  <c:v>31</c:v>
                </c:pt>
                <c:pt idx="24">
                  <c:v>32</c:v>
                </c:pt>
                <c:pt idx="25">
                  <c:v>35</c:v>
                </c:pt>
                <c:pt idx="26">
                  <c:v>69</c:v>
                </c:pt>
                <c:pt idx="27">
                  <c:v>69</c:v>
                </c:pt>
                <c:pt idx="28">
                  <c:v>62</c:v>
                </c:pt>
                <c:pt idx="29">
                  <c:v>48</c:v>
                </c:pt>
                <c:pt idx="30">
                  <c:v>46</c:v>
                </c:pt>
                <c:pt idx="31">
                  <c:v>32</c:v>
                </c:pt>
                <c:pt idx="32">
                  <c:v>56</c:v>
                </c:pt>
                <c:pt idx="33">
                  <c:v>55</c:v>
                </c:pt>
                <c:pt idx="34">
                  <c:v>42</c:v>
                </c:pt>
                <c:pt idx="35">
                  <c:v>78</c:v>
                </c:pt>
                <c:pt idx="36">
                  <c:v>31</c:v>
                </c:pt>
                <c:pt idx="37">
                  <c:v>41</c:v>
                </c:pt>
                <c:pt idx="38">
                  <c:v>55</c:v>
                </c:pt>
                <c:pt idx="39">
                  <c:v>75</c:v>
                </c:pt>
                <c:pt idx="40">
                  <c:v>53</c:v>
                </c:pt>
                <c:pt idx="41">
                  <c:v>37</c:v>
                </c:pt>
                <c:pt idx="42">
                  <c:v>63</c:v>
                </c:pt>
                <c:pt idx="43">
                  <c:v>87</c:v>
                </c:pt>
                <c:pt idx="44">
                  <c:v>54</c:v>
                </c:pt>
                <c:pt idx="45">
                  <c:v>40</c:v>
                </c:pt>
                <c:pt idx="46">
                  <c:v>82</c:v>
                </c:pt>
                <c:pt idx="47">
                  <c:v>48</c:v>
                </c:pt>
                <c:pt idx="48">
                  <c:v>23</c:v>
                </c:pt>
                <c:pt idx="49">
                  <c:v>35</c:v>
                </c:pt>
                <c:pt idx="50">
                  <c:v>42</c:v>
                </c:pt>
                <c:pt idx="51">
                  <c:v>73</c:v>
                </c:pt>
                <c:pt idx="52">
                  <c:v>80</c:v>
                </c:pt>
                <c:pt idx="53">
                  <c:v>46</c:v>
                </c:pt>
                <c:pt idx="54">
                  <c:v>43</c:v>
                </c:pt>
                <c:pt idx="55">
                  <c:v>44</c:v>
                </c:pt>
                <c:pt idx="56">
                  <c:v>41</c:v>
                </c:pt>
                <c:pt idx="57">
                  <c:v>48</c:v>
                </c:pt>
                <c:pt idx="58">
                  <c:v>64</c:v>
                </c:pt>
                <c:pt idx="59">
                  <c:v>50</c:v>
                </c:pt>
                <c:pt idx="60">
                  <c:v>74</c:v>
                </c:pt>
                <c:pt idx="61">
                  <c:v>35</c:v>
                </c:pt>
                <c:pt idx="62">
                  <c:v>44</c:v>
                </c:pt>
                <c:pt idx="63">
                  <c:v>34</c:v>
                </c:pt>
                <c:pt idx="64">
                  <c:v>43</c:v>
                </c:pt>
                <c:pt idx="65">
                  <c:v>31</c:v>
                </c:pt>
                <c:pt idx="66">
                  <c:v>33</c:v>
                </c:pt>
                <c:pt idx="67">
                  <c:v>40</c:v>
                </c:pt>
                <c:pt idx="68">
                  <c:v>48</c:v>
                </c:pt>
                <c:pt idx="69">
                  <c:v>49</c:v>
                </c:pt>
                <c:pt idx="70">
                  <c:v>70</c:v>
                </c:pt>
                <c:pt idx="71">
                  <c:v>53</c:v>
                </c:pt>
                <c:pt idx="72">
                  <c:v>39</c:v>
                </c:pt>
                <c:pt idx="73">
                  <c:v>50</c:v>
                </c:pt>
                <c:pt idx="74">
                  <c:v>39</c:v>
                </c:pt>
                <c:pt idx="75">
                  <c:v>51</c:v>
                </c:pt>
                <c:pt idx="76">
                  <c:v>68</c:v>
                </c:pt>
                <c:pt idx="77">
                  <c:v>83</c:v>
                </c:pt>
                <c:pt idx="78">
                  <c:v>37</c:v>
                </c:pt>
                <c:pt idx="79">
                  <c:v>36</c:v>
                </c:pt>
                <c:pt idx="80">
                  <c:v>79</c:v>
                </c:pt>
                <c:pt idx="81">
                  <c:v>106</c:v>
                </c:pt>
                <c:pt idx="82">
                  <c:v>57</c:v>
                </c:pt>
                <c:pt idx="83">
                  <c:v>95</c:v>
                </c:pt>
                <c:pt idx="84">
                  <c:v>59</c:v>
                </c:pt>
                <c:pt idx="85">
                  <c:v>52</c:v>
                </c:pt>
                <c:pt idx="86">
                  <c:v>61</c:v>
                </c:pt>
                <c:pt idx="87">
                  <c:v>87</c:v>
                </c:pt>
                <c:pt idx="88">
                  <c:v>57</c:v>
                </c:pt>
                <c:pt idx="89">
                  <c:v>75</c:v>
                </c:pt>
                <c:pt idx="90">
                  <c:v>80</c:v>
                </c:pt>
                <c:pt idx="91">
                  <c:v>60</c:v>
                </c:pt>
                <c:pt idx="92">
                  <c:v>73</c:v>
                </c:pt>
                <c:pt idx="93">
                  <c:v>61</c:v>
                </c:pt>
                <c:pt idx="94">
                  <c:v>80</c:v>
                </c:pt>
              </c:numCache>
            </c:numRef>
          </c:val>
        </c:ser>
        <c:overlap val="100"/>
        <c:axId val="54223616"/>
        <c:axId val="54225152"/>
      </c:barChart>
      <c:lineChart>
        <c:grouping val="standard"/>
        <c:ser>
          <c:idx val="8"/>
          <c:order val="2"/>
          <c:tx>
            <c:v>pakkumiste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2923216740217582E-2"/>
                  <c:y val="3.2653058426006007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/>
                      <a:t>47,1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'HMK andmed'!$L$28:$L$123</c:f>
              <c:numCache>
                <c:formatCode>General</c:formatCode>
                <c:ptCount val="96"/>
                <c:pt idx="0">
                  <c:v>89.3</c:v>
                </c:pt>
                <c:pt idx="1">
                  <c:v>102.4</c:v>
                </c:pt>
                <c:pt idx="2">
                  <c:v>96.5</c:v>
                </c:pt>
                <c:pt idx="3">
                  <c:v>100.9</c:v>
                </c:pt>
                <c:pt idx="4">
                  <c:v>97.9</c:v>
                </c:pt>
                <c:pt idx="5">
                  <c:v>86</c:v>
                </c:pt>
                <c:pt idx="6">
                  <c:v>85.7</c:v>
                </c:pt>
                <c:pt idx="7">
                  <c:v>84.6</c:v>
                </c:pt>
                <c:pt idx="8">
                  <c:v>106.6</c:v>
                </c:pt>
                <c:pt idx="9">
                  <c:v>117.6</c:v>
                </c:pt>
                <c:pt idx="10">
                  <c:v>112.3</c:v>
                </c:pt>
                <c:pt idx="11">
                  <c:v>85</c:v>
                </c:pt>
                <c:pt idx="12">
                  <c:v>80.5</c:v>
                </c:pt>
                <c:pt idx="13">
                  <c:v>77.5</c:v>
                </c:pt>
                <c:pt idx="14">
                  <c:v>75.400000000000006</c:v>
                </c:pt>
                <c:pt idx="15">
                  <c:v>76.099999999999994</c:v>
                </c:pt>
                <c:pt idx="16">
                  <c:v>74.599999999999994</c:v>
                </c:pt>
                <c:pt idx="17">
                  <c:v>75.400000000000006</c:v>
                </c:pt>
                <c:pt idx="18">
                  <c:v>75.099999999999994</c:v>
                </c:pt>
                <c:pt idx="19">
                  <c:v>74.900000000000006</c:v>
                </c:pt>
                <c:pt idx="20">
                  <c:v>72.400000000000006</c:v>
                </c:pt>
                <c:pt idx="21">
                  <c:v>71.7</c:v>
                </c:pt>
                <c:pt idx="22">
                  <c:v>70.8</c:v>
                </c:pt>
                <c:pt idx="23">
                  <c:v>67.8</c:v>
                </c:pt>
                <c:pt idx="24">
                  <c:v>67.8</c:v>
                </c:pt>
                <c:pt idx="25">
                  <c:v>65.599999999999994</c:v>
                </c:pt>
                <c:pt idx="26">
                  <c:v>64.8</c:v>
                </c:pt>
                <c:pt idx="27">
                  <c:v>63.6</c:v>
                </c:pt>
                <c:pt idx="28">
                  <c:v>64.900000000000006</c:v>
                </c:pt>
                <c:pt idx="29">
                  <c:v>60.6</c:v>
                </c:pt>
                <c:pt idx="30">
                  <c:v>60.1</c:v>
                </c:pt>
                <c:pt idx="31">
                  <c:v>60.3</c:v>
                </c:pt>
                <c:pt idx="32">
                  <c:v>57.3</c:v>
                </c:pt>
                <c:pt idx="33">
                  <c:v>54.4</c:v>
                </c:pt>
                <c:pt idx="34">
                  <c:v>57.2</c:v>
                </c:pt>
                <c:pt idx="35">
                  <c:v>57.4</c:v>
                </c:pt>
                <c:pt idx="36">
                  <c:v>55.6</c:v>
                </c:pt>
                <c:pt idx="37">
                  <c:v>58.5</c:v>
                </c:pt>
                <c:pt idx="38">
                  <c:v>55.3</c:v>
                </c:pt>
                <c:pt idx="39">
                  <c:v>54.2</c:v>
                </c:pt>
                <c:pt idx="40">
                  <c:v>51.8</c:v>
                </c:pt>
                <c:pt idx="41">
                  <c:v>50.2</c:v>
                </c:pt>
                <c:pt idx="42">
                  <c:v>51.4</c:v>
                </c:pt>
                <c:pt idx="43">
                  <c:v>52.5</c:v>
                </c:pt>
                <c:pt idx="44">
                  <c:v>50.1</c:v>
                </c:pt>
                <c:pt idx="45">
                  <c:v>49.4</c:v>
                </c:pt>
                <c:pt idx="46">
                  <c:v>48.1</c:v>
                </c:pt>
                <c:pt idx="47">
                  <c:v>47.4</c:v>
                </c:pt>
                <c:pt idx="48">
                  <c:v>47.8</c:v>
                </c:pt>
                <c:pt idx="49">
                  <c:v>49.4</c:v>
                </c:pt>
                <c:pt idx="50">
                  <c:v>48.9</c:v>
                </c:pt>
                <c:pt idx="51">
                  <c:v>48.5</c:v>
                </c:pt>
                <c:pt idx="52">
                  <c:v>45.4</c:v>
                </c:pt>
                <c:pt idx="53">
                  <c:v>47.7</c:v>
                </c:pt>
                <c:pt idx="54">
                  <c:v>46.9</c:v>
                </c:pt>
                <c:pt idx="55">
                  <c:v>47.3</c:v>
                </c:pt>
                <c:pt idx="56">
                  <c:v>47.7</c:v>
                </c:pt>
                <c:pt idx="57">
                  <c:v>44.8</c:v>
                </c:pt>
                <c:pt idx="58">
                  <c:v>46.2</c:v>
                </c:pt>
                <c:pt idx="59">
                  <c:v>46.5</c:v>
                </c:pt>
                <c:pt idx="60">
                  <c:v>44.5</c:v>
                </c:pt>
                <c:pt idx="61">
                  <c:v>49.7</c:v>
                </c:pt>
                <c:pt idx="62">
                  <c:v>48.7</c:v>
                </c:pt>
                <c:pt idx="63">
                  <c:v>46.9</c:v>
                </c:pt>
                <c:pt idx="64">
                  <c:v>46.5</c:v>
                </c:pt>
                <c:pt idx="65">
                  <c:v>45.7</c:v>
                </c:pt>
                <c:pt idx="66">
                  <c:v>45</c:v>
                </c:pt>
                <c:pt idx="67">
                  <c:v>44.9</c:v>
                </c:pt>
                <c:pt idx="68">
                  <c:v>44</c:v>
                </c:pt>
                <c:pt idx="69">
                  <c:v>44</c:v>
                </c:pt>
                <c:pt idx="70">
                  <c:v>44.5</c:v>
                </c:pt>
                <c:pt idx="71">
                  <c:v>43.7</c:v>
                </c:pt>
                <c:pt idx="72">
                  <c:v>41.3</c:v>
                </c:pt>
                <c:pt idx="73">
                  <c:v>42.4</c:v>
                </c:pt>
                <c:pt idx="74">
                  <c:v>42.6</c:v>
                </c:pt>
                <c:pt idx="75">
                  <c:v>42</c:v>
                </c:pt>
                <c:pt idx="76">
                  <c:v>43.8</c:v>
                </c:pt>
                <c:pt idx="77">
                  <c:v>45.4</c:v>
                </c:pt>
                <c:pt idx="78">
                  <c:v>46.2</c:v>
                </c:pt>
                <c:pt idx="79">
                  <c:v>51.8</c:v>
                </c:pt>
                <c:pt idx="80">
                  <c:v>49.9</c:v>
                </c:pt>
                <c:pt idx="81">
                  <c:v>51</c:v>
                </c:pt>
                <c:pt idx="82">
                  <c:v>53.1</c:v>
                </c:pt>
                <c:pt idx="83">
                  <c:v>58.8</c:v>
                </c:pt>
                <c:pt idx="84">
                  <c:v>51.6</c:v>
                </c:pt>
                <c:pt idx="85">
                  <c:v>61.7</c:v>
                </c:pt>
                <c:pt idx="86">
                  <c:v>65</c:v>
                </c:pt>
                <c:pt idx="87">
                  <c:v>49</c:v>
                </c:pt>
                <c:pt idx="88">
                  <c:v>58.9</c:v>
                </c:pt>
                <c:pt idx="89">
                  <c:v>59.4</c:v>
                </c:pt>
                <c:pt idx="90">
                  <c:v>54.3</c:v>
                </c:pt>
                <c:pt idx="91">
                  <c:v>54.3</c:v>
                </c:pt>
                <c:pt idx="92">
                  <c:v>52.4</c:v>
                </c:pt>
                <c:pt idx="93">
                  <c:v>53.7</c:v>
                </c:pt>
                <c:pt idx="94">
                  <c:v>47.1</c:v>
                </c:pt>
              </c:numCache>
            </c:numRef>
          </c:val>
          <c:smooth val="1"/>
        </c:ser>
        <c:ser>
          <c:idx val="4"/>
          <c:order val="3"/>
          <c:tx>
            <c:v>tehingute mediaanhind</c:v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4.8843660428523512E-2"/>
                  <c:y val="-2.1768705617337271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rgbClr val="FF0000"/>
                        </a:solidFill>
                      </a:defRPr>
                    </a:pPr>
                    <a:r>
                      <a:rPr lang="en-US"/>
                      <a:t>14,8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'HMK andmed'!$J$28:$J$123</c:f>
              <c:numCache>
                <c:formatCode>0.0</c:formatCode>
                <c:ptCount val="96"/>
                <c:pt idx="0">
                  <c:v>38.155254176626222</c:v>
                </c:pt>
                <c:pt idx="1">
                  <c:v>35.279229992458433</c:v>
                </c:pt>
                <c:pt idx="2">
                  <c:v>32.019735917068253</c:v>
                </c:pt>
                <c:pt idx="3">
                  <c:v>35.343141640995491</c:v>
                </c:pt>
                <c:pt idx="4">
                  <c:v>48.445029591093252</c:v>
                </c:pt>
                <c:pt idx="5">
                  <c:v>18.086996535988643</c:v>
                </c:pt>
                <c:pt idx="6">
                  <c:v>39.944780335663964</c:v>
                </c:pt>
                <c:pt idx="7">
                  <c:v>28.632418544603933</c:v>
                </c:pt>
                <c:pt idx="8">
                  <c:v>30.549768000715812</c:v>
                </c:pt>
                <c:pt idx="9">
                  <c:v>27.418097222399748</c:v>
                </c:pt>
                <c:pt idx="10">
                  <c:v>29.271535029974565</c:v>
                </c:pt>
                <c:pt idx="11">
                  <c:v>30.294121406567562</c:v>
                </c:pt>
                <c:pt idx="12">
                  <c:v>32.275382511216485</c:v>
                </c:pt>
                <c:pt idx="13">
                  <c:v>38.346989122237389</c:v>
                </c:pt>
                <c:pt idx="14">
                  <c:v>14.12447432669078</c:v>
                </c:pt>
                <c:pt idx="15">
                  <c:v>28.760241841678059</c:v>
                </c:pt>
                <c:pt idx="16">
                  <c:v>28.824153490215135</c:v>
                </c:pt>
                <c:pt idx="17">
                  <c:v>27.290273925325629</c:v>
                </c:pt>
                <c:pt idx="18">
                  <c:v>13.101887950097785</c:v>
                </c:pt>
                <c:pt idx="19">
                  <c:v>16.61702861963623</c:v>
                </c:pt>
                <c:pt idx="20">
                  <c:v>16.61702861963623</c:v>
                </c:pt>
                <c:pt idx="21">
                  <c:v>16.61702861963623</c:v>
                </c:pt>
                <c:pt idx="22">
                  <c:v>17.639614996229213</c:v>
                </c:pt>
                <c:pt idx="23">
                  <c:v>18.278731481599824</c:v>
                </c:pt>
                <c:pt idx="24">
                  <c:v>8.8198074981146064</c:v>
                </c:pt>
                <c:pt idx="25">
                  <c:v>10.098040468855851</c:v>
                </c:pt>
                <c:pt idx="26">
                  <c:v>12.782329707412469</c:v>
                </c:pt>
                <c:pt idx="27">
                  <c:v>6.0716066110209272</c:v>
                </c:pt>
                <c:pt idx="28">
                  <c:v>2.3647309958713083</c:v>
                </c:pt>
                <c:pt idx="29">
                  <c:v>6.0076949624838623</c:v>
                </c:pt>
                <c:pt idx="30">
                  <c:v>15.722265540117343</c:v>
                </c:pt>
                <c:pt idx="31">
                  <c:v>7.2220162846880465</c:v>
                </c:pt>
                <c:pt idx="32">
                  <c:v>17.064410159395653</c:v>
                </c:pt>
                <c:pt idx="33">
                  <c:v>15.210972351820843</c:v>
                </c:pt>
                <c:pt idx="34">
                  <c:v>16.808763565247403</c:v>
                </c:pt>
                <c:pt idx="35">
                  <c:v>4.9211969373538027</c:v>
                </c:pt>
                <c:pt idx="36">
                  <c:v>14.380120920839033</c:v>
                </c:pt>
                <c:pt idx="37">
                  <c:v>25.756394360436133</c:v>
                </c:pt>
                <c:pt idx="38">
                  <c:v>27.545920519473874</c:v>
                </c:pt>
                <c:pt idx="39">
                  <c:v>14.12447432669078</c:v>
                </c:pt>
                <c:pt idx="40">
                  <c:v>31.380619431697614</c:v>
                </c:pt>
                <c:pt idx="41">
                  <c:v>23.391663364564828</c:v>
                </c:pt>
                <c:pt idx="42">
                  <c:v>12.526683113264228</c:v>
                </c:pt>
                <c:pt idx="43">
                  <c:v>12.782329707412469</c:v>
                </c:pt>
                <c:pt idx="44">
                  <c:v>18.534378075748091</c:v>
                </c:pt>
                <c:pt idx="45">
                  <c:v>18.790024669896336</c:v>
                </c:pt>
                <c:pt idx="46">
                  <c:v>17.064410159395653</c:v>
                </c:pt>
                <c:pt idx="47">
                  <c:v>23.130000000000006</c:v>
                </c:pt>
                <c:pt idx="48">
                  <c:v>17.12</c:v>
                </c:pt>
                <c:pt idx="49">
                  <c:v>19.130000000000006</c:v>
                </c:pt>
                <c:pt idx="50">
                  <c:v>21.64</c:v>
                </c:pt>
                <c:pt idx="51">
                  <c:v>23.4</c:v>
                </c:pt>
                <c:pt idx="52">
                  <c:v>12.58</c:v>
                </c:pt>
                <c:pt idx="53">
                  <c:v>13.44</c:v>
                </c:pt>
                <c:pt idx="54">
                  <c:v>13.370000000000003</c:v>
                </c:pt>
                <c:pt idx="55">
                  <c:v>11.97</c:v>
                </c:pt>
                <c:pt idx="56">
                  <c:v>21.52</c:v>
                </c:pt>
                <c:pt idx="57">
                  <c:v>12.39</c:v>
                </c:pt>
                <c:pt idx="58">
                  <c:v>25.5</c:v>
                </c:pt>
                <c:pt idx="59">
                  <c:v>12.75</c:v>
                </c:pt>
                <c:pt idx="60">
                  <c:v>3.63</c:v>
                </c:pt>
                <c:pt idx="61">
                  <c:v>20.6</c:v>
                </c:pt>
                <c:pt idx="62">
                  <c:v>17.309999999999999</c:v>
                </c:pt>
                <c:pt idx="63">
                  <c:v>25.34</c:v>
                </c:pt>
                <c:pt idx="64">
                  <c:v>31.49</c:v>
                </c:pt>
                <c:pt idx="65">
                  <c:v>15.34</c:v>
                </c:pt>
                <c:pt idx="66">
                  <c:v>16.02</c:v>
                </c:pt>
                <c:pt idx="67">
                  <c:v>18.8</c:v>
                </c:pt>
                <c:pt idx="68">
                  <c:v>12.99</c:v>
                </c:pt>
                <c:pt idx="69">
                  <c:v>30.130000000000006</c:v>
                </c:pt>
                <c:pt idx="70">
                  <c:v>25.45</c:v>
                </c:pt>
                <c:pt idx="71">
                  <c:v>16.23</c:v>
                </c:pt>
                <c:pt idx="72">
                  <c:v>18</c:v>
                </c:pt>
                <c:pt idx="73">
                  <c:v>12.65</c:v>
                </c:pt>
                <c:pt idx="74">
                  <c:v>20.67</c:v>
                </c:pt>
                <c:pt idx="75">
                  <c:v>14.950000000000003</c:v>
                </c:pt>
                <c:pt idx="76">
                  <c:v>28.41</c:v>
                </c:pt>
                <c:pt idx="77">
                  <c:v>23.68</c:v>
                </c:pt>
                <c:pt idx="78">
                  <c:v>16.03</c:v>
                </c:pt>
                <c:pt idx="79">
                  <c:v>14.74</c:v>
                </c:pt>
                <c:pt idx="80">
                  <c:v>17.66</c:v>
                </c:pt>
                <c:pt idx="81">
                  <c:v>4.5</c:v>
                </c:pt>
                <c:pt idx="82">
                  <c:v>10.56</c:v>
                </c:pt>
                <c:pt idx="83">
                  <c:v>3.4</c:v>
                </c:pt>
                <c:pt idx="84">
                  <c:v>14</c:v>
                </c:pt>
                <c:pt idx="85">
                  <c:v>19.510000000000005</c:v>
                </c:pt>
                <c:pt idx="86">
                  <c:v>25.68</c:v>
                </c:pt>
                <c:pt idx="87">
                  <c:v>20.309999999999999</c:v>
                </c:pt>
                <c:pt idx="88">
                  <c:v>24.75</c:v>
                </c:pt>
                <c:pt idx="89">
                  <c:v>12.01</c:v>
                </c:pt>
                <c:pt idx="90">
                  <c:v>12.69</c:v>
                </c:pt>
                <c:pt idx="91">
                  <c:v>17.21</c:v>
                </c:pt>
                <c:pt idx="92">
                  <c:v>23.959999999999994</c:v>
                </c:pt>
                <c:pt idx="93">
                  <c:v>20.97</c:v>
                </c:pt>
                <c:pt idx="94">
                  <c:v>14.82</c:v>
                </c:pt>
              </c:numCache>
            </c:numRef>
          </c:val>
          <c:smooth val="1"/>
        </c:ser>
        <c:marker val="1"/>
        <c:axId val="54235520"/>
        <c:axId val="54237056"/>
      </c:lineChart>
      <c:catAx>
        <c:axId val="54223616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225152"/>
        <c:crosses val="autoZero"/>
        <c:auto val="1"/>
        <c:lblAlgn val="ctr"/>
        <c:lblOffset val="100"/>
        <c:tickLblSkip val="3"/>
        <c:tickMarkSkip val="1"/>
      </c:catAx>
      <c:valAx>
        <c:axId val="54225152"/>
        <c:scaling>
          <c:orientation val="minMax"/>
          <c:max val="35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274062217632633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223616"/>
        <c:crosses val="autoZero"/>
        <c:crossBetween val="between"/>
        <c:majorUnit val="500"/>
        <c:minorUnit val="500"/>
      </c:valAx>
      <c:catAx>
        <c:axId val="54235520"/>
        <c:scaling>
          <c:orientation val="minMax"/>
        </c:scaling>
        <c:delete val="1"/>
        <c:axPos val="b"/>
        <c:tickLblPos val="none"/>
        <c:crossAx val="54237056"/>
        <c:crosses val="autoZero"/>
        <c:auto val="1"/>
        <c:lblAlgn val="ctr"/>
        <c:lblOffset val="100"/>
      </c:catAx>
      <c:valAx>
        <c:axId val="54237056"/>
        <c:scaling>
          <c:orientation val="minMax"/>
          <c:max val="130"/>
          <c:min val="0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76031402637517"/>
              <c:y val="0.4108021169484962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235520"/>
        <c:crosses val="max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2246941045606246E-3"/>
          <c:y val="0.94481605351170572"/>
          <c:w val="0.99555061179087878"/>
          <c:h val="5.518394648829430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Tallinna hoonestatud elamumaa</a:t>
            </a:r>
          </a:p>
        </c:rich>
      </c:tx>
      <c:layout>
        <c:manualLayout>
          <c:xMode val="edge"/>
          <c:yMode val="edge"/>
          <c:x val="0.25305212265596944"/>
          <c:y val="3.2626479067165801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94202898550726"/>
          <c:y val="0.16693944353518847"/>
          <c:w val="0.74804905239688035"/>
          <c:h val="0.67594108019640042"/>
        </c:manualLayout>
      </c:layout>
      <c:barChart>
        <c:barDir val="col"/>
        <c:grouping val="stacked"/>
        <c:ser>
          <c:idx val="2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'Tln andmed+pakkum'!$A$7:$A$102</c:f>
              <c:strCache>
                <c:ptCount val="96"/>
                <c:pt idx="0">
                  <c:v>1. 2007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1. 2008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12, 2009</c:v>
                </c:pt>
                <c:pt idx="36">
                  <c:v>01, 2010</c:v>
                </c:pt>
                <c:pt idx="37">
                  <c:v>02, 2010</c:v>
                </c:pt>
                <c:pt idx="38">
                  <c:v>03, 2010</c:v>
                </c:pt>
                <c:pt idx="39">
                  <c:v>04, 2010</c:v>
                </c:pt>
                <c:pt idx="40">
                  <c:v>05, 2010</c:v>
                </c:pt>
                <c:pt idx="41">
                  <c:v>06, 2010</c:v>
                </c:pt>
                <c:pt idx="42">
                  <c:v>07, 2010</c:v>
                </c:pt>
                <c:pt idx="43">
                  <c:v>08, 2010</c:v>
                </c:pt>
                <c:pt idx="44">
                  <c:v>09, 2010</c:v>
                </c:pt>
                <c:pt idx="45">
                  <c:v>10, 2010</c:v>
                </c:pt>
                <c:pt idx="46">
                  <c:v>11, 2010</c:v>
                </c:pt>
                <c:pt idx="47">
                  <c:v>12, 2010</c:v>
                </c:pt>
                <c:pt idx="48">
                  <c:v>01. 2011</c:v>
                </c:pt>
                <c:pt idx="49">
                  <c:v>02. 2011</c:v>
                </c:pt>
                <c:pt idx="50">
                  <c:v>03. 2011</c:v>
                </c:pt>
                <c:pt idx="51">
                  <c:v>04. 2011</c:v>
                </c:pt>
                <c:pt idx="52">
                  <c:v>05. 2011</c:v>
                </c:pt>
                <c:pt idx="53">
                  <c:v>06. 2011</c:v>
                </c:pt>
                <c:pt idx="54">
                  <c:v>07. 2011</c:v>
                </c:pt>
                <c:pt idx="55">
                  <c:v>08. 2011</c:v>
                </c:pt>
                <c:pt idx="56">
                  <c:v>09. 2011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'Tln andmed+pakkum'!$M$19:$M$114</c:f>
              <c:numCache>
                <c:formatCode>General</c:formatCode>
                <c:ptCount val="96"/>
                <c:pt idx="0">
                  <c:v>516</c:v>
                </c:pt>
                <c:pt idx="1">
                  <c:v>504</c:v>
                </c:pt>
                <c:pt idx="2">
                  <c:v>570</c:v>
                </c:pt>
                <c:pt idx="3">
                  <c:v>617</c:v>
                </c:pt>
                <c:pt idx="4">
                  <c:v>653</c:v>
                </c:pt>
                <c:pt idx="5">
                  <c:v>675</c:v>
                </c:pt>
                <c:pt idx="6">
                  <c:v>678</c:v>
                </c:pt>
                <c:pt idx="7">
                  <c:v>683</c:v>
                </c:pt>
                <c:pt idx="8">
                  <c:v>698</c:v>
                </c:pt>
                <c:pt idx="9">
                  <c:v>748</c:v>
                </c:pt>
                <c:pt idx="10">
                  <c:v>727</c:v>
                </c:pt>
                <c:pt idx="11">
                  <c:v>677</c:v>
                </c:pt>
                <c:pt idx="12">
                  <c:v>730</c:v>
                </c:pt>
                <c:pt idx="13">
                  <c:v>791</c:v>
                </c:pt>
                <c:pt idx="14">
                  <c:v>847</c:v>
                </c:pt>
                <c:pt idx="15">
                  <c:v>908</c:v>
                </c:pt>
                <c:pt idx="16">
                  <c:v>957</c:v>
                </c:pt>
                <c:pt idx="17">
                  <c:v>891</c:v>
                </c:pt>
                <c:pt idx="18">
                  <c:v>857</c:v>
                </c:pt>
                <c:pt idx="19">
                  <c:v>867</c:v>
                </c:pt>
                <c:pt idx="20">
                  <c:v>936</c:v>
                </c:pt>
                <c:pt idx="21">
                  <c:v>991</c:v>
                </c:pt>
                <c:pt idx="22">
                  <c:v>963</c:v>
                </c:pt>
                <c:pt idx="23">
                  <c:v>948</c:v>
                </c:pt>
                <c:pt idx="24">
                  <c:v>969</c:v>
                </c:pt>
                <c:pt idx="25">
                  <c:v>957</c:v>
                </c:pt>
                <c:pt idx="26">
                  <c:v>1000</c:v>
                </c:pt>
                <c:pt idx="27">
                  <c:v>1012</c:v>
                </c:pt>
                <c:pt idx="28">
                  <c:v>946</c:v>
                </c:pt>
                <c:pt idx="29">
                  <c:v>892</c:v>
                </c:pt>
                <c:pt idx="30">
                  <c:v>875</c:v>
                </c:pt>
                <c:pt idx="31">
                  <c:v>868</c:v>
                </c:pt>
                <c:pt idx="32">
                  <c:v>869</c:v>
                </c:pt>
                <c:pt idx="33">
                  <c:v>871</c:v>
                </c:pt>
                <c:pt idx="34">
                  <c:v>928</c:v>
                </c:pt>
                <c:pt idx="35">
                  <c:v>942</c:v>
                </c:pt>
                <c:pt idx="36">
                  <c:v>937</c:v>
                </c:pt>
                <c:pt idx="37">
                  <c:v>951</c:v>
                </c:pt>
                <c:pt idx="38">
                  <c:v>1002</c:v>
                </c:pt>
                <c:pt idx="39">
                  <c:v>1015</c:v>
                </c:pt>
                <c:pt idx="40">
                  <c:v>1064</c:v>
                </c:pt>
                <c:pt idx="41">
                  <c:v>1092</c:v>
                </c:pt>
                <c:pt idx="42">
                  <c:v>1093</c:v>
                </c:pt>
                <c:pt idx="43">
                  <c:v>1116</c:v>
                </c:pt>
                <c:pt idx="44">
                  <c:v>1255</c:v>
                </c:pt>
                <c:pt idx="45">
                  <c:v>1199</c:v>
                </c:pt>
                <c:pt idx="46">
                  <c:v>1179</c:v>
                </c:pt>
                <c:pt idx="47">
                  <c:v>1110</c:v>
                </c:pt>
                <c:pt idx="48">
                  <c:v>975</c:v>
                </c:pt>
                <c:pt idx="49">
                  <c:v>825</c:v>
                </c:pt>
                <c:pt idx="50">
                  <c:v>1224</c:v>
                </c:pt>
                <c:pt idx="51">
                  <c:v>1129</c:v>
                </c:pt>
                <c:pt idx="52">
                  <c:v>1192</c:v>
                </c:pt>
                <c:pt idx="53">
                  <c:v>1185</c:v>
                </c:pt>
                <c:pt idx="54">
                  <c:v>1241</c:v>
                </c:pt>
                <c:pt idx="55">
                  <c:v>1244</c:v>
                </c:pt>
                <c:pt idx="56">
                  <c:v>1218</c:v>
                </c:pt>
                <c:pt idx="57">
                  <c:v>1250</c:v>
                </c:pt>
                <c:pt idx="58">
                  <c:v>1219</c:v>
                </c:pt>
                <c:pt idx="59">
                  <c:v>1200</c:v>
                </c:pt>
                <c:pt idx="60">
                  <c:v>1252</c:v>
                </c:pt>
                <c:pt idx="61">
                  <c:v>1330</c:v>
                </c:pt>
                <c:pt idx="62">
                  <c:v>1183</c:v>
                </c:pt>
                <c:pt idx="63">
                  <c:v>1119</c:v>
                </c:pt>
                <c:pt idx="64">
                  <c:v>1193</c:v>
                </c:pt>
                <c:pt idx="65">
                  <c:v>1177</c:v>
                </c:pt>
                <c:pt idx="66">
                  <c:v>1137</c:v>
                </c:pt>
                <c:pt idx="67">
                  <c:v>1190</c:v>
                </c:pt>
                <c:pt idx="68">
                  <c:v>1211</c:v>
                </c:pt>
                <c:pt idx="69">
                  <c:v>1271</c:v>
                </c:pt>
                <c:pt idx="70">
                  <c:v>1159</c:v>
                </c:pt>
                <c:pt idx="71">
                  <c:v>1172</c:v>
                </c:pt>
                <c:pt idx="72">
                  <c:v>1343</c:v>
                </c:pt>
                <c:pt idx="73">
                  <c:v>1218</c:v>
                </c:pt>
                <c:pt idx="74">
                  <c:v>1185</c:v>
                </c:pt>
                <c:pt idx="75">
                  <c:v>1360</c:v>
                </c:pt>
                <c:pt idx="76">
                  <c:v>1456</c:v>
                </c:pt>
                <c:pt idx="77">
                  <c:v>1394</c:v>
                </c:pt>
                <c:pt idx="78">
                  <c:v>1282</c:v>
                </c:pt>
                <c:pt idx="79">
                  <c:v>1283</c:v>
                </c:pt>
                <c:pt idx="80">
                  <c:v>1285</c:v>
                </c:pt>
                <c:pt idx="81">
                  <c:v>1310</c:v>
                </c:pt>
                <c:pt idx="82">
                  <c:v>1213</c:v>
                </c:pt>
                <c:pt idx="83">
                  <c:v>1190</c:v>
                </c:pt>
                <c:pt idx="84">
                  <c:v>1208</c:v>
                </c:pt>
                <c:pt idx="85">
                  <c:v>1192</c:v>
                </c:pt>
                <c:pt idx="86">
                  <c:v>1311</c:v>
                </c:pt>
                <c:pt idx="87">
                  <c:v>1151</c:v>
                </c:pt>
                <c:pt idx="88">
                  <c:v>1300</c:v>
                </c:pt>
                <c:pt idx="89">
                  <c:v>1290</c:v>
                </c:pt>
                <c:pt idx="90">
                  <c:v>1243</c:v>
                </c:pt>
                <c:pt idx="91">
                  <c:v>1205</c:v>
                </c:pt>
                <c:pt idx="92">
                  <c:v>1271</c:v>
                </c:pt>
                <c:pt idx="93">
                  <c:v>1211</c:v>
                </c:pt>
                <c:pt idx="94">
                  <c:v>1174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'Tln andmed+pakkum'!$A$7:$A$102</c:f>
              <c:strCache>
                <c:ptCount val="96"/>
                <c:pt idx="0">
                  <c:v>1. 2007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1. 2008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12, 2009</c:v>
                </c:pt>
                <c:pt idx="36">
                  <c:v>01, 2010</c:v>
                </c:pt>
                <c:pt idx="37">
                  <c:v>02, 2010</c:v>
                </c:pt>
                <c:pt idx="38">
                  <c:v>03, 2010</c:v>
                </c:pt>
                <c:pt idx="39">
                  <c:v>04, 2010</c:v>
                </c:pt>
                <c:pt idx="40">
                  <c:v>05, 2010</c:v>
                </c:pt>
                <c:pt idx="41">
                  <c:v>06, 2010</c:v>
                </c:pt>
                <c:pt idx="42">
                  <c:v>07, 2010</c:v>
                </c:pt>
                <c:pt idx="43">
                  <c:v>08, 2010</c:v>
                </c:pt>
                <c:pt idx="44">
                  <c:v>09, 2010</c:v>
                </c:pt>
                <c:pt idx="45">
                  <c:v>10, 2010</c:v>
                </c:pt>
                <c:pt idx="46">
                  <c:v>11, 2010</c:v>
                </c:pt>
                <c:pt idx="47">
                  <c:v>12, 2010</c:v>
                </c:pt>
                <c:pt idx="48">
                  <c:v>01. 2011</c:v>
                </c:pt>
                <c:pt idx="49">
                  <c:v>02. 2011</c:v>
                </c:pt>
                <c:pt idx="50">
                  <c:v>03. 2011</c:v>
                </c:pt>
                <c:pt idx="51">
                  <c:v>04. 2011</c:v>
                </c:pt>
                <c:pt idx="52">
                  <c:v>05. 2011</c:v>
                </c:pt>
                <c:pt idx="53">
                  <c:v>06. 2011</c:v>
                </c:pt>
                <c:pt idx="54">
                  <c:v>07. 2011</c:v>
                </c:pt>
                <c:pt idx="55">
                  <c:v>08. 2011</c:v>
                </c:pt>
                <c:pt idx="56">
                  <c:v>09. 2011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'Tln andmed+pakkum'!$J$19:$J$114</c:f>
              <c:numCache>
                <c:formatCode>General</c:formatCode>
                <c:ptCount val="96"/>
                <c:pt idx="0">
                  <c:v>32</c:v>
                </c:pt>
                <c:pt idx="1">
                  <c:v>32</c:v>
                </c:pt>
                <c:pt idx="2">
                  <c:v>38</c:v>
                </c:pt>
                <c:pt idx="3">
                  <c:v>26</c:v>
                </c:pt>
                <c:pt idx="4">
                  <c:v>41</c:v>
                </c:pt>
                <c:pt idx="5">
                  <c:v>30</c:v>
                </c:pt>
                <c:pt idx="6">
                  <c:v>24</c:v>
                </c:pt>
                <c:pt idx="7">
                  <c:v>38</c:v>
                </c:pt>
                <c:pt idx="8">
                  <c:v>21</c:v>
                </c:pt>
                <c:pt idx="9">
                  <c:v>28</c:v>
                </c:pt>
                <c:pt idx="10">
                  <c:v>32</c:v>
                </c:pt>
                <c:pt idx="11">
                  <c:v>22</c:v>
                </c:pt>
                <c:pt idx="12">
                  <c:v>16</c:v>
                </c:pt>
                <c:pt idx="13">
                  <c:v>23</c:v>
                </c:pt>
                <c:pt idx="14">
                  <c:v>20</c:v>
                </c:pt>
                <c:pt idx="15">
                  <c:v>28</c:v>
                </c:pt>
                <c:pt idx="16">
                  <c:v>29</c:v>
                </c:pt>
                <c:pt idx="17">
                  <c:v>21</c:v>
                </c:pt>
                <c:pt idx="18">
                  <c:v>13</c:v>
                </c:pt>
                <c:pt idx="19">
                  <c:v>20</c:v>
                </c:pt>
                <c:pt idx="20">
                  <c:v>21</c:v>
                </c:pt>
                <c:pt idx="21">
                  <c:v>20</c:v>
                </c:pt>
                <c:pt idx="22">
                  <c:v>18</c:v>
                </c:pt>
                <c:pt idx="23">
                  <c:v>24</c:v>
                </c:pt>
                <c:pt idx="24">
                  <c:v>25</c:v>
                </c:pt>
                <c:pt idx="25">
                  <c:v>21</c:v>
                </c:pt>
                <c:pt idx="26">
                  <c:v>15</c:v>
                </c:pt>
                <c:pt idx="27">
                  <c:v>34</c:v>
                </c:pt>
                <c:pt idx="28">
                  <c:v>17</c:v>
                </c:pt>
                <c:pt idx="29">
                  <c:v>19</c:v>
                </c:pt>
                <c:pt idx="30">
                  <c:v>12</c:v>
                </c:pt>
                <c:pt idx="31">
                  <c:v>22</c:v>
                </c:pt>
                <c:pt idx="32">
                  <c:v>25</c:v>
                </c:pt>
                <c:pt idx="33">
                  <c:v>24</c:v>
                </c:pt>
                <c:pt idx="34">
                  <c:v>29</c:v>
                </c:pt>
                <c:pt idx="35">
                  <c:v>29</c:v>
                </c:pt>
                <c:pt idx="36">
                  <c:v>22</c:v>
                </c:pt>
                <c:pt idx="37">
                  <c:v>26</c:v>
                </c:pt>
                <c:pt idx="38">
                  <c:v>34</c:v>
                </c:pt>
                <c:pt idx="39">
                  <c:v>21</c:v>
                </c:pt>
                <c:pt idx="40">
                  <c:v>22</c:v>
                </c:pt>
                <c:pt idx="41">
                  <c:v>39</c:v>
                </c:pt>
                <c:pt idx="42">
                  <c:v>33</c:v>
                </c:pt>
                <c:pt idx="43">
                  <c:v>27</c:v>
                </c:pt>
                <c:pt idx="44">
                  <c:v>29</c:v>
                </c:pt>
                <c:pt idx="45">
                  <c:v>31</c:v>
                </c:pt>
                <c:pt idx="46">
                  <c:v>26</c:v>
                </c:pt>
                <c:pt idx="47">
                  <c:v>29</c:v>
                </c:pt>
                <c:pt idx="48">
                  <c:v>21</c:v>
                </c:pt>
                <c:pt idx="49">
                  <c:v>24</c:v>
                </c:pt>
                <c:pt idx="50">
                  <c:v>29</c:v>
                </c:pt>
                <c:pt idx="51">
                  <c:v>22</c:v>
                </c:pt>
                <c:pt idx="52">
                  <c:v>23</c:v>
                </c:pt>
                <c:pt idx="53">
                  <c:v>33</c:v>
                </c:pt>
                <c:pt idx="54">
                  <c:v>40</c:v>
                </c:pt>
                <c:pt idx="55">
                  <c:v>32</c:v>
                </c:pt>
                <c:pt idx="56">
                  <c:v>37</c:v>
                </c:pt>
                <c:pt idx="57">
                  <c:v>29</c:v>
                </c:pt>
                <c:pt idx="58">
                  <c:v>30</c:v>
                </c:pt>
                <c:pt idx="59">
                  <c:v>27</c:v>
                </c:pt>
                <c:pt idx="60">
                  <c:v>20</c:v>
                </c:pt>
                <c:pt idx="61">
                  <c:v>13</c:v>
                </c:pt>
                <c:pt idx="62">
                  <c:v>25</c:v>
                </c:pt>
                <c:pt idx="63">
                  <c:v>12</c:v>
                </c:pt>
                <c:pt idx="64">
                  <c:v>30</c:v>
                </c:pt>
                <c:pt idx="65">
                  <c:v>18</c:v>
                </c:pt>
                <c:pt idx="66">
                  <c:v>29</c:v>
                </c:pt>
                <c:pt idx="67">
                  <c:v>40</c:v>
                </c:pt>
                <c:pt idx="68">
                  <c:v>35</c:v>
                </c:pt>
                <c:pt idx="69">
                  <c:v>31</c:v>
                </c:pt>
                <c:pt idx="70">
                  <c:v>18</c:v>
                </c:pt>
                <c:pt idx="71">
                  <c:v>9</c:v>
                </c:pt>
                <c:pt idx="72">
                  <c:v>25</c:v>
                </c:pt>
                <c:pt idx="73">
                  <c:v>25</c:v>
                </c:pt>
                <c:pt idx="74">
                  <c:v>31</c:v>
                </c:pt>
                <c:pt idx="75">
                  <c:v>31</c:v>
                </c:pt>
                <c:pt idx="76">
                  <c:v>39</c:v>
                </c:pt>
                <c:pt idx="77">
                  <c:v>35</c:v>
                </c:pt>
                <c:pt idx="78">
                  <c:v>27</c:v>
                </c:pt>
                <c:pt idx="79">
                  <c:v>31</c:v>
                </c:pt>
                <c:pt idx="80">
                  <c:v>38</c:v>
                </c:pt>
                <c:pt idx="81">
                  <c:v>31</c:v>
                </c:pt>
                <c:pt idx="82">
                  <c:v>34</c:v>
                </c:pt>
                <c:pt idx="83">
                  <c:v>21</c:v>
                </c:pt>
                <c:pt idx="84">
                  <c:v>18</c:v>
                </c:pt>
                <c:pt idx="85">
                  <c:v>28</c:v>
                </c:pt>
                <c:pt idx="86">
                  <c:v>39</c:v>
                </c:pt>
                <c:pt idx="87">
                  <c:v>26</c:v>
                </c:pt>
                <c:pt idx="88">
                  <c:v>31</c:v>
                </c:pt>
                <c:pt idx="89">
                  <c:v>35</c:v>
                </c:pt>
                <c:pt idx="90">
                  <c:v>31</c:v>
                </c:pt>
                <c:pt idx="91">
                  <c:v>37</c:v>
                </c:pt>
                <c:pt idx="92">
                  <c:v>21</c:v>
                </c:pt>
                <c:pt idx="93">
                  <c:v>36</c:v>
                </c:pt>
                <c:pt idx="94">
                  <c:v>28</c:v>
                </c:pt>
              </c:numCache>
            </c:numRef>
          </c:val>
        </c:ser>
        <c:overlap val="100"/>
        <c:axId val="54404992"/>
        <c:axId val="54406528"/>
      </c:barChart>
      <c:lineChart>
        <c:grouping val="standard"/>
        <c:ser>
          <c:idx val="4"/>
          <c:order val="2"/>
          <c:tx>
            <c:v>tehingute mediaanhind</c:v>
          </c:tx>
          <c:spPr>
            <a:ln w="25400">
              <a:solidFill>
                <a:srgbClr val="D64E18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6.5185185185185165E-2"/>
                  <c:y val="4.3605868869255097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/>
                      <a:t>189500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'Tln andmed+pakkum'!$K$19:$K$114</c:f>
              <c:numCache>
                <c:formatCode>General</c:formatCode>
                <c:ptCount val="96"/>
                <c:pt idx="0">
                  <c:v>242544.70619815169</c:v>
                </c:pt>
                <c:pt idx="1">
                  <c:v>192693.62033924303</c:v>
                </c:pt>
                <c:pt idx="2">
                  <c:v>194273.70802602477</c:v>
                </c:pt>
                <c:pt idx="3">
                  <c:v>258842.17657510264</c:v>
                </c:pt>
                <c:pt idx="4">
                  <c:v>230081.93473342442</c:v>
                </c:pt>
                <c:pt idx="5">
                  <c:v>231679.72594685107</c:v>
                </c:pt>
                <c:pt idx="6">
                  <c:v>262037.75900195571</c:v>
                </c:pt>
                <c:pt idx="7">
                  <c:v>236153.54134444552</c:v>
                </c:pt>
                <c:pt idx="8">
                  <c:v>201321.69289174647</c:v>
                </c:pt>
                <c:pt idx="9">
                  <c:v>254847.69854153626</c:v>
                </c:pt>
                <c:pt idx="10">
                  <c:v>255646.59414824948</c:v>
                </c:pt>
                <c:pt idx="11">
                  <c:v>276417.87992279476</c:v>
                </c:pt>
                <c:pt idx="12">
                  <c:v>234875.3083737042</c:v>
                </c:pt>
                <c:pt idx="13">
                  <c:v>269866.93594774592</c:v>
                </c:pt>
                <c:pt idx="14">
                  <c:v>204517.27531859957</c:v>
                </c:pt>
                <c:pt idx="15">
                  <c:v>234875.3083737042</c:v>
                </c:pt>
                <c:pt idx="16">
                  <c:v>204517.27531859957</c:v>
                </c:pt>
                <c:pt idx="17">
                  <c:v>191734.94561118711</c:v>
                </c:pt>
                <c:pt idx="18">
                  <c:v>191734.94561118711</c:v>
                </c:pt>
                <c:pt idx="19">
                  <c:v>183745.98954405426</c:v>
                </c:pt>
                <c:pt idx="20">
                  <c:v>170963.65983664172</c:v>
                </c:pt>
                <c:pt idx="21">
                  <c:v>213464.90611378828</c:v>
                </c:pt>
                <c:pt idx="22">
                  <c:v>240578.71997750318</c:v>
                </c:pt>
                <c:pt idx="23">
                  <c:v>209547.69726330321</c:v>
                </c:pt>
                <c:pt idx="24">
                  <c:v>140605.62678153726</c:v>
                </c:pt>
                <c:pt idx="25">
                  <c:v>128462.41355949536</c:v>
                </c:pt>
                <c:pt idx="26">
                  <c:v>142459.06458911201</c:v>
                </c:pt>
                <c:pt idx="27">
                  <c:v>164892.05322562091</c:v>
                </c:pt>
                <c:pt idx="28">
                  <c:v>127823.29707412471</c:v>
                </c:pt>
                <c:pt idx="29">
                  <c:v>127823.29707412471</c:v>
                </c:pt>
                <c:pt idx="30">
                  <c:v>141564.30150959309</c:v>
                </c:pt>
                <c:pt idx="31">
                  <c:v>95867.472805593497</c:v>
                </c:pt>
                <c:pt idx="32">
                  <c:v>132297.11247171916</c:v>
                </c:pt>
                <c:pt idx="33">
                  <c:v>127823.29707412471</c:v>
                </c:pt>
                <c:pt idx="34">
                  <c:v>127823.29707412471</c:v>
                </c:pt>
                <c:pt idx="35">
                  <c:v>115040.96736671226</c:v>
                </c:pt>
                <c:pt idx="36">
                  <c:v>175757.03347692144</c:v>
                </c:pt>
                <c:pt idx="37">
                  <c:v>156391.8039701916</c:v>
                </c:pt>
                <c:pt idx="38">
                  <c:v>150192.37406209644</c:v>
                </c:pt>
                <c:pt idx="39">
                  <c:v>134214.46192783097</c:v>
                </c:pt>
                <c:pt idx="40">
                  <c:v>107052.0112995794</c:v>
                </c:pt>
                <c:pt idx="41">
                  <c:v>140605.62678153726</c:v>
                </c:pt>
                <c:pt idx="42">
                  <c:v>150192.37406209644</c:v>
                </c:pt>
                <c:pt idx="43">
                  <c:v>150192.37406209644</c:v>
                </c:pt>
                <c:pt idx="44">
                  <c:v>178952.61590377468</c:v>
                </c:pt>
                <c:pt idx="45">
                  <c:v>131018.87950097788</c:v>
                </c:pt>
                <c:pt idx="46">
                  <c:v>127823.29707412471</c:v>
                </c:pt>
                <c:pt idx="47">
                  <c:v>144440</c:v>
                </c:pt>
                <c:pt idx="48">
                  <c:v>214104</c:v>
                </c:pt>
                <c:pt idx="49">
                  <c:v>138500</c:v>
                </c:pt>
                <c:pt idx="50">
                  <c:v>160850</c:v>
                </c:pt>
                <c:pt idx="51">
                  <c:v>167771</c:v>
                </c:pt>
                <c:pt idx="52">
                  <c:v>137410</c:v>
                </c:pt>
                <c:pt idx="53">
                  <c:v>162000</c:v>
                </c:pt>
                <c:pt idx="54">
                  <c:v>143705</c:v>
                </c:pt>
                <c:pt idx="55">
                  <c:v>168384</c:v>
                </c:pt>
                <c:pt idx="56">
                  <c:v>171369</c:v>
                </c:pt>
                <c:pt idx="57">
                  <c:v>162244</c:v>
                </c:pt>
                <c:pt idx="58">
                  <c:v>118750</c:v>
                </c:pt>
                <c:pt idx="59">
                  <c:v>144720</c:v>
                </c:pt>
                <c:pt idx="60">
                  <c:v>201500</c:v>
                </c:pt>
                <c:pt idx="61">
                  <c:v>160000</c:v>
                </c:pt>
                <c:pt idx="62">
                  <c:v>130000</c:v>
                </c:pt>
                <c:pt idx="63">
                  <c:v>132250</c:v>
                </c:pt>
                <c:pt idx="64">
                  <c:v>128912</c:v>
                </c:pt>
                <c:pt idx="65">
                  <c:v>163575</c:v>
                </c:pt>
                <c:pt idx="66">
                  <c:v>154000</c:v>
                </c:pt>
                <c:pt idx="67">
                  <c:v>162500</c:v>
                </c:pt>
                <c:pt idx="68">
                  <c:v>140000</c:v>
                </c:pt>
                <c:pt idx="69">
                  <c:v>155000</c:v>
                </c:pt>
                <c:pt idx="70">
                  <c:v>235650</c:v>
                </c:pt>
                <c:pt idx="71">
                  <c:v>117500</c:v>
                </c:pt>
                <c:pt idx="72">
                  <c:v>165000</c:v>
                </c:pt>
                <c:pt idx="73">
                  <c:v>160000</c:v>
                </c:pt>
                <c:pt idx="74">
                  <c:v>140000</c:v>
                </c:pt>
                <c:pt idx="75">
                  <c:v>138000</c:v>
                </c:pt>
                <c:pt idx="76">
                  <c:v>139000</c:v>
                </c:pt>
                <c:pt idx="77">
                  <c:v>153900</c:v>
                </c:pt>
                <c:pt idx="78">
                  <c:v>135000</c:v>
                </c:pt>
                <c:pt idx="79">
                  <c:v>185000</c:v>
                </c:pt>
                <c:pt idx="80">
                  <c:v>131250</c:v>
                </c:pt>
                <c:pt idx="81">
                  <c:v>145000</c:v>
                </c:pt>
                <c:pt idx="82">
                  <c:v>136350</c:v>
                </c:pt>
                <c:pt idx="83">
                  <c:v>159000</c:v>
                </c:pt>
                <c:pt idx="84">
                  <c:v>205000</c:v>
                </c:pt>
                <c:pt idx="85">
                  <c:v>243612</c:v>
                </c:pt>
                <c:pt idx="86">
                  <c:v>150000</c:v>
                </c:pt>
                <c:pt idx="87">
                  <c:v>172500</c:v>
                </c:pt>
                <c:pt idx="88">
                  <c:v>186000</c:v>
                </c:pt>
                <c:pt idx="89">
                  <c:v>189000</c:v>
                </c:pt>
                <c:pt idx="90">
                  <c:v>235000</c:v>
                </c:pt>
                <c:pt idx="91">
                  <c:v>190000</c:v>
                </c:pt>
                <c:pt idx="92">
                  <c:v>243000</c:v>
                </c:pt>
                <c:pt idx="93">
                  <c:v>157500</c:v>
                </c:pt>
                <c:pt idx="94">
                  <c:v>189500</c:v>
                </c:pt>
              </c:numCache>
            </c:numRef>
          </c:val>
          <c:smooth val="1"/>
        </c:ser>
        <c:marker val="1"/>
        <c:axId val="54425088"/>
        <c:axId val="54426624"/>
      </c:lineChart>
      <c:catAx>
        <c:axId val="54404992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406528"/>
        <c:crosses val="autoZero"/>
        <c:auto val="1"/>
        <c:lblAlgn val="ctr"/>
        <c:lblOffset val="100"/>
        <c:tickLblSkip val="3"/>
        <c:tickMarkSkip val="1"/>
      </c:catAx>
      <c:valAx>
        <c:axId val="54406528"/>
        <c:scaling>
          <c:orientation val="minMax"/>
          <c:max val="19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290373047631340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404992"/>
        <c:crosses val="autoZero"/>
        <c:crossBetween val="between"/>
        <c:majorUnit val="100"/>
        <c:minorUnit val="100"/>
      </c:valAx>
      <c:catAx>
        <c:axId val="54425088"/>
        <c:scaling>
          <c:orientation val="minMax"/>
        </c:scaling>
        <c:delete val="1"/>
        <c:axPos val="b"/>
        <c:tickLblPos val="none"/>
        <c:crossAx val="54426624"/>
        <c:crosses val="autoZero"/>
        <c:auto val="1"/>
        <c:lblAlgn val="ctr"/>
        <c:lblOffset val="100"/>
      </c:catAx>
      <c:valAx>
        <c:axId val="54426624"/>
        <c:scaling>
          <c:orientation val="minMax"/>
          <c:max val="330000"/>
          <c:min val="0"/>
        </c:scaling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</a:t>
                </a:r>
              </a:p>
            </c:rich>
          </c:tx>
          <c:layout>
            <c:manualLayout>
              <c:xMode val="edge"/>
              <c:yMode val="edge"/>
              <c:x val="0.9500553253980073"/>
              <c:y val="0.3947802590249991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425088"/>
        <c:crosses val="max"/>
        <c:crossBetween val="between"/>
        <c:majorUnit val="30000"/>
        <c:minorUnit val="3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241379310344837"/>
          <c:y val="0.95081967213114782"/>
          <c:w val="0.61290322580645151"/>
          <c:h val="4.754098360655737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Tallinna hoonestamata elamumaa</a:t>
            </a:r>
          </a:p>
        </c:rich>
      </c:tx>
      <c:layout>
        <c:manualLayout>
          <c:xMode val="edge"/>
          <c:yMode val="edge"/>
          <c:x val="0.24639298841816079"/>
          <c:y val="4.2414353943461998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367892976588629"/>
          <c:y val="0.15711947626841244"/>
          <c:w val="0.76142697881828314"/>
          <c:h val="0.67594108019640042"/>
        </c:manualLayout>
      </c:layout>
      <c:barChart>
        <c:barDir val="col"/>
        <c:grouping val="stacked"/>
        <c:ser>
          <c:idx val="2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'Tln andmed+pakkum'!$P$26:$P$109</c:f>
              <c:strCache>
                <c:ptCount val="84"/>
                <c:pt idx="0">
                  <c:v>1 .2008</c:v>
                </c:pt>
                <c:pt idx="1">
                  <c:v>2.2008</c:v>
                </c:pt>
                <c:pt idx="2">
                  <c:v>3.2008</c:v>
                </c:pt>
                <c:pt idx="3">
                  <c:v>4.2008</c:v>
                </c:pt>
                <c:pt idx="4">
                  <c:v>5.2008</c:v>
                </c:pt>
                <c:pt idx="5">
                  <c:v>6.2008</c:v>
                </c:pt>
                <c:pt idx="6">
                  <c:v>7.2008</c:v>
                </c:pt>
                <c:pt idx="7">
                  <c:v>8.2008</c:v>
                </c:pt>
                <c:pt idx="8">
                  <c:v>9.2008</c:v>
                </c:pt>
                <c:pt idx="9">
                  <c:v>10.2008</c:v>
                </c:pt>
                <c:pt idx="10">
                  <c:v>11.2008</c:v>
                </c:pt>
                <c:pt idx="11">
                  <c:v>12.2008</c:v>
                </c:pt>
                <c:pt idx="12">
                  <c:v>1.2009</c:v>
                </c:pt>
                <c:pt idx="13">
                  <c:v>2.2009</c:v>
                </c:pt>
                <c:pt idx="14">
                  <c:v>3.2009</c:v>
                </c:pt>
                <c:pt idx="15">
                  <c:v>4.2009</c:v>
                </c:pt>
                <c:pt idx="16">
                  <c:v>5.2009</c:v>
                </c:pt>
                <c:pt idx="17">
                  <c:v>6.2009</c:v>
                </c:pt>
                <c:pt idx="18">
                  <c:v>7.2009</c:v>
                </c:pt>
                <c:pt idx="19">
                  <c:v>8.2009</c:v>
                </c:pt>
                <c:pt idx="20">
                  <c:v>9.2009</c:v>
                </c:pt>
                <c:pt idx="21">
                  <c:v>10.2009</c:v>
                </c:pt>
                <c:pt idx="22">
                  <c:v>11.2009</c:v>
                </c:pt>
                <c:pt idx="23">
                  <c:v>12.2009</c:v>
                </c:pt>
                <c:pt idx="24">
                  <c:v>01,2010</c:v>
                </c:pt>
                <c:pt idx="25">
                  <c:v>02,2010</c:v>
                </c:pt>
                <c:pt idx="26">
                  <c:v>03,2010</c:v>
                </c:pt>
                <c:pt idx="27">
                  <c:v>04,2010</c:v>
                </c:pt>
                <c:pt idx="28">
                  <c:v>05,2010</c:v>
                </c:pt>
                <c:pt idx="29">
                  <c:v>06, 2010</c:v>
                </c:pt>
                <c:pt idx="30">
                  <c:v>07, 2010</c:v>
                </c:pt>
                <c:pt idx="31">
                  <c:v>08, 2010</c:v>
                </c:pt>
                <c:pt idx="32">
                  <c:v>09, 2010</c:v>
                </c:pt>
                <c:pt idx="33">
                  <c:v>10, 2010</c:v>
                </c:pt>
                <c:pt idx="34">
                  <c:v>11, 2010</c:v>
                </c:pt>
                <c:pt idx="35">
                  <c:v>12, 2010</c:v>
                </c:pt>
                <c:pt idx="36">
                  <c:v>01. 2011</c:v>
                </c:pt>
                <c:pt idx="37">
                  <c:v>02. 2011</c:v>
                </c:pt>
                <c:pt idx="38">
                  <c:v>03. 2011</c:v>
                </c:pt>
                <c:pt idx="39">
                  <c:v>04. 2011</c:v>
                </c:pt>
                <c:pt idx="40">
                  <c:v>05. 2011</c:v>
                </c:pt>
                <c:pt idx="41">
                  <c:v>06. 2011</c:v>
                </c:pt>
                <c:pt idx="42">
                  <c:v>07. 2011</c:v>
                </c:pt>
                <c:pt idx="43">
                  <c:v>08. 2011</c:v>
                </c:pt>
                <c:pt idx="44">
                  <c:v>09. 2011</c:v>
                </c:pt>
                <c:pt idx="45">
                  <c:v>10. 2011</c:v>
                </c:pt>
                <c:pt idx="46">
                  <c:v>11. 2011</c:v>
                </c:pt>
                <c:pt idx="47">
                  <c:v>12. 2011</c:v>
                </c:pt>
                <c:pt idx="48">
                  <c:v>01.2012</c:v>
                </c:pt>
                <c:pt idx="49">
                  <c:v>02.2012</c:v>
                </c:pt>
                <c:pt idx="50">
                  <c:v>03.2012</c:v>
                </c:pt>
                <c:pt idx="51">
                  <c:v>04.2012</c:v>
                </c:pt>
                <c:pt idx="52">
                  <c:v>05.2012</c:v>
                </c:pt>
                <c:pt idx="53">
                  <c:v>06.2012</c:v>
                </c:pt>
                <c:pt idx="54">
                  <c:v>07.2012</c:v>
                </c:pt>
                <c:pt idx="55">
                  <c:v>08.2012</c:v>
                </c:pt>
                <c:pt idx="56">
                  <c:v>09.2012</c:v>
                </c:pt>
                <c:pt idx="57">
                  <c:v>10.2012</c:v>
                </c:pt>
                <c:pt idx="58">
                  <c:v>11.2012</c:v>
                </c:pt>
                <c:pt idx="59">
                  <c:v>12.2012</c:v>
                </c:pt>
                <c:pt idx="60">
                  <c:v>01.2013</c:v>
                </c:pt>
                <c:pt idx="61">
                  <c:v>02.2013</c:v>
                </c:pt>
                <c:pt idx="62">
                  <c:v>03.2013</c:v>
                </c:pt>
                <c:pt idx="63">
                  <c:v>04.2013</c:v>
                </c:pt>
                <c:pt idx="64">
                  <c:v>05.2013</c:v>
                </c:pt>
                <c:pt idx="65">
                  <c:v>06.2013</c:v>
                </c:pt>
                <c:pt idx="66">
                  <c:v>07.2013</c:v>
                </c:pt>
                <c:pt idx="67">
                  <c:v>08.2013</c:v>
                </c:pt>
                <c:pt idx="68">
                  <c:v>09.2013</c:v>
                </c:pt>
                <c:pt idx="69">
                  <c:v>10.2013</c:v>
                </c:pt>
                <c:pt idx="70">
                  <c:v>11.2013</c:v>
                </c:pt>
                <c:pt idx="71">
                  <c:v>12.2013</c:v>
                </c:pt>
                <c:pt idx="72">
                  <c:v>01.2014</c:v>
                </c:pt>
                <c:pt idx="73">
                  <c:v>02.2014</c:v>
                </c:pt>
                <c:pt idx="74">
                  <c:v>03.2014</c:v>
                </c:pt>
                <c:pt idx="75">
                  <c:v>04.2014</c:v>
                </c:pt>
                <c:pt idx="76">
                  <c:v>05.2014</c:v>
                </c:pt>
                <c:pt idx="77">
                  <c:v>06.2014</c:v>
                </c:pt>
                <c:pt idx="78">
                  <c:v>07.2014</c:v>
                </c:pt>
                <c:pt idx="79">
                  <c:v>08.2014</c:v>
                </c:pt>
                <c:pt idx="80">
                  <c:v>09.2014</c:v>
                </c:pt>
                <c:pt idx="81">
                  <c:v>10.2014</c:v>
                </c:pt>
                <c:pt idx="82">
                  <c:v>11.2014</c:v>
                </c:pt>
                <c:pt idx="83">
                  <c:v>12.2014</c:v>
                </c:pt>
              </c:strCache>
            </c:strRef>
          </c:cat>
          <c:val>
            <c:numRef>
              <c:f>'Tln andmed+pakkum'!$T$26:$T$109</c:f>
              <c:numCache>
                <c:formatCode>General</c:formatCode>
                <c:ptCount val="84"/>
                <c:pt idx="0">
                  <c:v>440</c:v>
                </c:pt>
                <c:pt idx="1">
                  <c:v>439</c:v>
                </c:pt>
                <c:pt idx="2">
                  <c:v>473</c:v>
                </c:pt>
                <c:pt idx="3">
                  <c:v>518</c:v>
                </c:pt>
                <c:pt idx="4">
                  <c:v>545</c:v>
                </c:pt>
                <c:pt idx="5">
                  <c:v>532</c:v>
                </c:pt>
                <c:pt idx="6">
                  <c:v>515</c:v>
                </c:pt>
                <c:pt idx="7">
                  <c:v>508</c:v>
                </c:pt>
                <c:pt idx="8">
                  <c:v>547</c:v>
                </c:pt>
                <c:pt idx="9">
                  <c:v>558</c:v>
                </c:pt>
                <c:pt idx="10">
                  <c:v>532</c:v>
                </c:pt>
                <c:pt idx="11">
                  <c:v>501</c:v>
                </c:pt>
                <c:pt idx="12">
                  <c:v>494</c:v>
                </c:pt>
                <c:pt idx="13">
                  <c:v>464</c:v>
                </c:pt>
                <c:pt idx="14">
                  <c:v>485</c:v>
                </c:pt>
                <c:pt idx="15">
                  <c:v>484</c:v>
                </c:pt>
                <c:pt idx="16">
                  <c:v>458</c:v>
                </c:pt>
                <c:pt idx="17">
                  <c:v>430</c:v>
                </c:pt>
                <c:pt idx="18">
                  <c:v>460</c:v>
                </c:pt>
                <c:pt idx="19">
                  <c:v>438</c:v>
                </c:pt>
                <c:pt idx="20">
                  <c:v>408</c:v>
                </c:pt>
                <c:pt idx="21">
                  <c:v>400</c:v>
                </c:pt>
                <c:pt idx="22">
                  <c:v>397</c:v>
                </c:pt>
                <c:pt idx="23">
                  <c:v>381</c:v>
                </c:pt>
                <c:pt idx="24">
                  <c:v>388</c:v>
                </c:pt>
                <c:pt idx="25">
                  <c:v>390</c:v>
                </c:pt>
                <c:pt idx="26">
                  <c:v>424</c:v>
                </c:pt>
                <c:pt idx="27">
                  <c:v>428</c:v>
                </c:pt>
                <c:pt idx="28">
                  <c:v>455</c:v>
                </c:pt>
                <c:pt idx="29">
                  <c:v>483</c:v>
                </c:pt>
                <c:pt idx="30">
                  <c:v>478</c:v>
                </c:pt>
                <c:pt idx="31">
                  <c:v>439</c:v>
                </c:pt>
                <c:pt idx="32">
                  <c:v>490</c:v>
                </c:pt>
                <c:pt idx="33">
                  <c:v>474</c:v>
                </c:pt>
                <c:pt idx="34">
                  <c:v>458</c:v>
                </c:pt>
                <c:pt idx="35">
                  <c:v>460</c:v>
                </c:pt>
                <c:pt idx="36">
                  <c:v>343</c:v>
                </c:pt>
                <c:pt idx="37">
                  <c:v>309</c:v>
                </c:pt>
                <c:pt idx="38">
                  <c:v>476</c:v>
                </c:pt>
                <c:pt idx="39">
                  <c:v>461</c:v>
                </c:pt>
                <c:pt idx="40">
                  <c:v>495</c:v>
                </c:pt>
                <c:pt idx="41">
                  <c:v>508</c:v>
                </c:pt>
                <c:pt idx="42">
                  <c:v>507</c:v>
                </c:pt>
                <c:pt idx="43">
                  <c:v>512</c:v>
                </c:pt>
                <c:pt idx="44">
                  <c:v>490</c:v>
                </c:pt>
                <c:pt idx="45">
                  <c:v>483</c:v>
                </c:pt>
                <c:pt idx="46">
                  <c:v>511</c:v>
                </c:pt>
                <c:pt idx="47">
                  <c:v>504</c:v>
                </c:pt>
                <c:pt idx="48">
                  <c:v>519</c:v>
                </c:pt>
                <c:pt idx="49">
                  <c:v>561</c:v>
                </c:pt>
                <c:pt idx="50">
                  <c:v>569</c:v>
                </c:pt>
                <c:pt idx="51">
                  <c:v>548</c:v>
                </c:pt>
                <c:pt idx="52">
                  <c:v>590</c:v>
                </c:pt>
                <c:pt idx="53">
                  <c:v>518</c:v>
                </c:pt>
                <c:pt idx="54">
                  <c:v>513</c:v>
                </c:pt>
                <c:pt idx="55">
                  <c:v>516</c:v>
                </c:pt>
                <c:pt idx="56">
                  <c:v>529</c:v>
                </c:pt>
                <c:pt idx="57">
                  <c:v>542</c:v>
                </c:pt>
                <c:pt idx="58">
                  <c:v>520</c:v>
                </c:pt>
                <c:pt idx="59">
                  <c:v>513</c:v>
                </c:pt>
                <c:pt idx="60">
                  <c:v>594</c:v>
                </c:pt>
                <c:pt idx="61">
                  <c:v>560</c:v>
                </c:pt>
                <c:pt idx="62">
                  <c:v>578</c:v>
                </c:pt>
                <c:pt idx="63">
                  <c:v>575</c:v>
                </c:pt>
                <c:pt idx="64">
                  <c:v>609</c:v>
                </c:pt>
                <c:pt idx="65">
                  <c:v>574</c:v>
                </c:pt>
                <c:pt idx="66">
                  <c:v>538</c:v>
                </c:pt>
                <c:pt idx="67">
                  <c:v>535</c:v>
                </c:pt>
                <c:pt idx="68">
                  <c:v>542</c:v>
                </c:pt>
                <c:pt idx="69">
                  <c:v>549</c:v>
                </c:pt>
                <c:pt idx="70">
                  <c:v>513</c:v>
                </c:pt>
                <c:pt idx="71">
                  <c:v>511</c:v>
                </c:pt>
                <c:pt idx="72">
                  <c:v>528</c:v>
                </c:pt>
                <c:pt idx="73">
                  <c:v>519</c:v>
                </c:pt>
                <c:pt idx="74">
                  <c:v>530</c:v>
                </c:pt>
                <c:pt idx="75">
                  <c:v>509</c:v>
                </c:pt>
                <c:pt idx="76">
                  <c:v>531</c:v>
                </c:pt>
                <c:pt idx="77">
                  <c:v>544</c:v>
                </c:pt>
                <c:pt idx="78">
                  <c:v>506</c:v>
                </c:pt>
                <c:pt idx="79">
                  <c:v>519</c:v>
                </c:pt>
                <c:pt idx="80">
                  <c:v>520</c:v>
                </c:pt>
                <c:pt idx="81">
                  <c:v>534</c:v>
                </c:pt>
                <c:pt idx="82">
                  <c:v>528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'Tln andmed+pakkum'!$P$26:$P$109</c:f>
              <c:strCache>
                <c:ptCount val="84"/>
                <c:pt idx="0">
                  <c:v>1 .2008</c:v>
                </c:pt>
                <c:pt idx="1">
                  <c:v>2.2008</c:v>
                </c:pt>
                <c:pt idx="2">
                  <c:v>3.2008</c:v>
                </c:pt>
                <c:pt idx="3">
                  <c:v>4.2008</c:v>
                </c:pt>
                <c:pt idx="4">
                  <c:v>5.2008</c:v>
                </c:pt>
                <c:pt idx="5">
                  <c:v>6.2008</c:v>
                </c:pt>
                <c:pt idx="6">
                  <c:v>7.2008</c:v>
                </c:pt>
                <c:pt idx="7">
                  <c:v>8.2008</c:v>
                </c:pt>
                <c:pt idx="8">
                  <c:v>9.2008</c:v>
                </c:pt>
                <c:pt idx="9">
                  <c:v>10.2008</c:v>
                </c:pt>
                <c:pt idx="10">
                  <c:v>11.2008</c:v>
                </c:pt>
                <c:pt idx="11">
                  <c:v>12.2008</c:v>
                </c:pt>
                <c:pt idx="12">
                  <c:v>1.2009</c:v>
                </c:pt>
                <c:pt idx="13">
                  <c:v>2.2009</c:v>
                </c:pt>
                <c:pt idx="14">
                  <c:v>3.2009</c:v>
                </c:pt>
                <c:pt idx="15">
                  <c:v>4.2009</c:v>
                </c:pt>
                <c:pt idx="16">
                  <c:v>5.2009</c:v>
                </c:pt>
                <c:pt idx="17">
                  <c:v>6.2009</c:v>
                </c:pt>
                <c:pt idx="18">
                  <c:v>7.2009</c:v>
                </c:pt>
                <c:pt idx="19">
                  <c:v>8.2009</c:v>
                </c:pt>
                <c:pt idx="20">
                  <c:v>9.2009</c:v>
                </c:pt>
                <c:pt idx="21">
                  <c:v>10.2009</c:v>
                </c:pt>
                <c:pt idx="22">
                  <c:v>11.2009</c:v>
                </c:pt>
                <c:pt idx="23">
                  <c:v>12.2009</c:v>
                </c:pt>
                <c:pt idx="24">
                  <c:v>01,2010</c:v>
                </c:pt>
                <c:pt idx="25">
                  <c:v>02,2010</c:v>
                </c:pt>
                <c:pt idx="26">
                  <c:v>03,2010</c:v>
                </c:pt>
                <c:pt idx="27">
                  <c:v>04,2010</c:v>
                </c:pt>
                <c:pt idx="28">
                  <c:v>05,2010</c:v>
                </c:pt>
                <c:pt idx="29">
                  <c:v>06, 2010</c:v>
                </c:pt>
                <c:pt idx="30">
                  <c:v>07, 2010</c:v>
                </c:pt>
                <c:pt idx="31">
                  <c:v>08, 2010</c:v>
                </c:pt>
                <c:pt idx="32">
                  <c:v>09, 2010</c:v>
                </c:pt>
                <c:pt idx="33">
                  <c:v>10, 2010</c:v>
                </c:pt>
                <c:pt idx="34">
                  <c:v>11, 2010</c:v>
                </c:pt>
                <c:pt idx="35">
                  <c:v>12, 2010</c:v>
                </c:pt>
                <c:pt idx="36">
                  <c:v>01. 2011</c:v>
                </c:pt>
                <c:pt idx="37">
                  <c:v>02. 2011</c:v>
                </c:pt>
                <c:pt idx="38">
                  <c:v>03. 2011</c:v>
                </c:pt>
                <c:pt idx="39">
                  <c:v>04. 2011</c:v>
                </c:pt>
                <c:pt idx="40">
                  <c:v>05. 2011</c:v>
                </c:pt>
                <c:pt idx="41">
                  <c:v>06. 2011</c:v>
                </c:pt>
                <c:pt idx="42">
                  <c:v>07. 2011</c:v>
                </c:pt>
                <c:pt idx="43">
                  <c:v>08. 2011</c:v>
                </c:pt>
                <c:pt idx="44">
                  <c:v>09. 2011</c:v>
                </c:pt>
                <c:pt idx="45">
                  <c:v>10. 2011</c:v>
                </c:pt>
                <c:pt idx="46">
                  <c:v>11. 2011</c:v>
                </c:pt>
                <c:pt idx="47">
                  <c:v>12. 2011</c:v>
                </c:pt>
                <c:pt idx="48">
                  <c:v>01.2012</c:v>
                </c:pt>
                <c:pt idx="49">
                  <c:v>02.2012</c:v>
                </c:pt>
                <c:pt idx="50">
                  <c:v>03.2012</c:v>
                </c:pt>
                <c:pt idx="51">
                  <c:v>04.2012</c:v>
                </c:pt>
                <c:pt idx="52">
                  <c:v>05.2012</c:v>
                </c:pt>
                <c:pt idx="53">
                  <c:v>06.2012</c:v>
                </c:pt>
                <c:pt idx="54">
                  <c:v>07.2012</c:v>
                </c:pt>
                <c:pt idx="55">
                  <c:v>08.2012</c:v>
                </c:pt>
                <c:pt idx="56">
                  <c:v>09.2012</c:v>
                </c:pt>
                <c:pt idx="57">
                  <c:v>10.2012</c:v>
                </c:pt>
                <c:pt idx="58">
                  <c:v>11.2012</c:v>
                </c:pt>
                <c:pt idx="59">
                  <c:v>12.2012</c:v>
                </c:pt>
                <c:pt idx="60">
                  <c:v>01.2013</c:v>
                </c:pt>
                <c:pt idx="61">
                  <c:v>02.2013</c:v>
                </c:pt>
                <c:pt idx="62">
                  <c:v>03.2013</c:v>
                </c:pt>
                <c:pt idx="63">
                  <c:v>04.2013</c:v>
                </c:pt>
                <c:pt idx="64">
                  <c:v>05.2013</c:v>
                </c:pt>
                <c:pt idx="65">
                  <c:v>06.2013</c:v>
                </c:pt>
                <c:pt idx="66">
                  <c:v>07.2013</c:v>
                </c:pt>
                <c:pt idx="67">
                  <c:v>08.2013</c:v>
                </c:pt>
                <c:pt idx="68">
                  <c:v>09.2013</c:v>
                </c:pt>
                <c:pt idx="69">
                  <c:v>10.2013</c:v>
                </c:pt>
                <c:pt idx="70">
                  <c:v>11.2013</c:v>
                </c:pt>
                <c:pt idx="71">
                  <c:v>12.2013</c:v>
                </c:pt>
                <c:pt idx="72">
                  <c:v>01.2014</c:v>
                </c:pt>
                <c:pt idx="73">
                  <c:v>02.2014</c:v>
                </c:pt>
                <c:pt idx="74">
                  <c:v>03.2014</c:v>
                </c:pt>
                <c:pt idx="75">
                  <c:v>04.2014</c:v>
                </c:pt>
                <c:pt idx="76">
                  <c:v>05.2014</c:v>
                </c:pt>
                <c:pt idx="77">
                  <c:v>06.2014</c:v>
                </c:pt>
                <c:pt idx="78">
                  <c:v>07.2014</c:v>
                </c:pt>
                <c:pt idx="79">
                  <c:v>08.2014</c:v>
                </c:pt>
                <c:pt idx="80">
                  <c:v>09.2014</c:v>
                </c:pt>
                <c:pt idx="81">
                  <c:v>10.2014</c:v>
                </c:pt>
                <c:pt idx="82">
                  <c:v>11.2014</c:v>
                </c:pt>
                <c:pt idx="83">
                  <c:v>12.2014</c:v>
                </c:pt>
              </c:strCache>
            </c:strRef>
          </c:cat>
          <c:val>
            <c:numRef>
              <c:f>'Tln andmed+pakkum'!$Q$26:$Q$109</c:f>
              <c:numCache>
                <c:formatCode>General</c:formatCode>
                <c:ptCount val="8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  <c:pt idx="5">
                  <c:v>10</c:v>
                </c:pt>
                <c:pt idx="6">
                  <c:v>10</c:v>
                </c:pt>
                <c:pt idx="7">
                  <c:v>20</c:v>
                </c:pt>
                <c:pt idx="8">
                  <c:v>34</c:v>
                </c:pt>
                <c:pt idx="9">
                  <c:v>33</c:v>
                </c:pt>
                <c:pt idx="10">
                  <c:v>14</c:v>
                </c:pt>
                <c:pt idx="11">
                  <c:v>10</c:v>
                </c:pt>
                <c:pt idx="12">
                  <c:v>10</c:v>
                </c:pt>
                <c:pt idx="13">
                  <c:v>4</c:v>
                </c:pt>
                <c:pt idx="14">
                  <c:v>8</c:v>
                </c:pt>
                <c:pt idx="15">
                  <c:v>11</c:v>
                </c:pt>
                <c:pt idx="16">
                  <c:v>7</c:v>
                </c:pt>
                <c:pt idx="17">
                  <c:v>5</c:v>
                </c:pt>
                <c:pt idx="18">
                  <c:v>19</c:v>
                </c:pt>
                <c:pt idx="19">
                  <c:v>7</c:v>
                </c:pt>
                <c:pt idx="20">
                  <c:v>23</c:v>
                </c:pt>
                <c:pt idx="21">
                  <c:v>17</c:v>
                </c:pt>
                <c:pt idx="22">
                  <c:v>22</c:v>
                </c:pt>
                <c:pt idx="23">
                  <c:v>6</c:v>
                </c:pt>
                <c:pt idx="24">
                  <c:v>6</c:v>
                </c:pt>
                <c:pt idx="25">
                  <c:v>16</c:v>
                </c:pt>
                <c:pt idx="26">
                  <c:v>14</c:v>
                </c:pt>
                <c:pt idx="27">
                  <c:v>20</c:v>
                </c:pt>
                <c:pt idx="28">
                  <c:v>28</c:v>
                </c:pt>
                <c:pt idx="29">
                  <c:v>8</c:v>
                </c:pt>
                <c:pt idx="30">
                  <c:v>14</c:v>
                </c:pt>
                <c:pt idx="31">
                  <c:v>20</c:v>
                </c:pt>
                <c:pt idx="32">
                  <c:v>14</c:v>
                </c:pt>
                <c:pt idx="33">
                  <c:v>5</c:v>
                </c:pt>
                <c:pt idx="34">
                  <c:v>7</c:v>
                </c:pt>
                <c:pt idx="35">
                  <c:v>16</c:v>
                </c:pt>
                <c:pt idx="36">
                  <c:v>4</c:v>
                </c:pt>
                <c:pt idx="37">
                  <c:v>11</c:v>
                </c:pt>
                <c:pt idx="38">
                  <c:v>14</c:v>
                </c:pt>
                <c:pt idx="39">
                  <c:v>11</c:v>
                </c:pt>
                <c:pt idx="40">
                  <c:v>12</c:v>
                </c:pt>
                <c:pt idx="41">
                  <c:v>9</c:v>
                </c:pt>
                <c:pt idx="42">
                  <c:v>7</c:v>
                </c:pt>
                <c:pt idx="43">
                  <c:v>12</c:v>
                </c:pt>
                <c:pt idx="44">
                  <c:v>10</c:v>
                </c:pt>
                <c:pt idx="45">
                  <c:v>12</c:v>
                </c:pt>
                <c:pt idx="46">
                  <c:v>11</c:v>
                </c:pt>
                <c:pt idx="47">
                  <c:v>13</c:v>
                </c:pt>
                <c:pt idx="48">
                  <c:v>4</c:v>
                </c:pt>
                <c:pt idx="49">
                  <c:v>10</c:v>
                </c:pt>
                <c:pt idx="50">
                  <c:v>6</c:v>
                </c:pt>
                <c:pt idx="51">
                  <c:v>7</c:v>
                </c:pt>
                <c:pt idx="52">
                  <c:v>13</c:v>
                </c:pt>
                <c:pt idx="53">
                  <c:v>6</c:v>
                </c:pt>
                <c:pt idx="54">
                  <c:v>6</c:v>
                </c:pt>
                <c:pt idx="55">
                  <c:v>11</c:v>
                </c:pt>
                <c:pt idx="56">
                  <c:v>13</c:v>
                </c:pt>
                <c:pt idx="57">
                  <c:v>21</c:v>
                </c:pt>
                <c:pt idx="58">
                  <c:v>14</c:v>
                </c:pt>
                <c:pt idx="59">
                  <c:v>17</c:v>
                </c:pt>
                <c:pt idx="60">
                  <c:v>8</c:v>
                </c:pt>
                <c:pt idx="61">
                  <c:v>9</c:v>
                </c:pt>
                <c:pt idx="62">
                  <c:v>12</c:v>
                </c:pt>
                <c:pt idx="63">
                  <c:v>8</c:v>
                </c:pt>
                <c:pt idx="64">
                  <c:v>22</c:v>
                </c:pt>
                <c:pt idx="65">
                  <c:v>10</c:v>
                </c:pt>
                <c:pt idx="66">
                  <c:v>4</c:v>
                </c:pt>
                <c:pt idx="67">
                  <c:v>4</c:v>
                </c:pt>
                <c:pt idx="68">
                  <c:v>22</c:v>
                </c:pt>
                <c:pt idx="69">
                  <c:v>13</c:v>
                </c:pt>
                <c:pt idx="70">
                  <c:v>7</c:v>
                </c:pt>
                <c:pt idx="71">
                  <c:v>10</c:v>
                </c:pt>
                <c:pt idx="72">
                  <c:v>9</c:v>
                </c:pt>
                <c:pt idx="73">
                  <c:v>6</c:v>
                </c:pt>
                <c:pt idx="74">
                  <c:v>13</c:v>
                </c:pt>
                <c:pt idx="75">
                  <c:v>15</c:v>
                </c:pt>
                <c:pt idx="76">
                  <c:v>18</c:v>
                </c:pt>
                <c:pt idx="77">
                  <c:v>9</c:v>
                </c:pt>
                <c:pt idx="78">
                  <c:v>16</c:v>
                </c:pt>
                <c:pt idx="79">
                  <c:v>13</c:v>
                </c:pt>
                <c:pt idx="80">
                  <c:v>17</c:v>
                </c:pt>
                <c:pt idx="81">
                  <c:v>12</c:v>
                </c:pt>
                <c:pt idx="82">
                  <c:v>20</c:v>
                </c:pt>
              </c:numCache>
            </c:numRef>
          </c:val>
        </c:ser>
        <c:overlap val="100"/>
        <c:axId val="54526720"/>
        <c:axId val="54528256"/>
      </c:barChart>
      <c:lineChart>
        <c:grouping val="standard"/>
        <c:ser>
          <c:idx val="8"/>
          <c:order val="2"/>
          <c:tx>
            <c:v>pakkumiste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81"/>
              <c:layout>
                <c:manualLayout>
                  <c:x val="-5.3283993194752986E-2"/>
                  <c:y val="-2.8299317302538578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en-US"/>
                      <a:t>129.8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'Tln andmed+pakkum'!$U$26:$U$109</c:f>
              <c:numCache>
                <c:formatCode>General</c:formatCode>
                <c:ptCount val="84"/>
                <c:pt idx="0">
                  <c:v>237.4</c:v>
                </c:pt>
                <c:pt idx="1">
                  <c:v>229.9</c:v>
                </c:pt>
                <c:pt idx="2">
                  <c:v>228.5</c:v>
                </c:pt>
                <c:pt idx="3">
                  <c:v>229.6</c:v>
                </c:pt>
                <c:pt idx="4">
                  <c:v>229.8</c:v>
                </c:pt>
                <c:pt idx="5">
                  <c:v>224.6</c:v>
                </c:pt>
                <c:pt idx="6">
                  <c:v>220.9</c:v>
                </c:pt>
                <c:pt idx="7">
                  <c:v>220.9</c:v>
                </c:pt>
                <c:pt idx="8">
                  <c:v>214</c:v>
                </c:pt>
                <c:pt idx="9">
                  <c:v>208.7</c:v>
                </c:pt>
                <c:pt idx="10">
                  <c:v>205.6</c:v>
                </c:pt>
                <c:pt idx="11">
                  <c:v>200.3</c:v>
                </c:pt>
                <c:pt idx="12">
                  <c:v>191.2</c:v>
                </c:pt>
                <c:pt idx="13">
                  <c:v>181.9</c:v>
                </c:pt>
                <c:pt idx="14">
                  <c:v>176.3</c:v>
                </c:pt>
                <c:pt idx="15">
                  <c:v>169.9</c:v>
                </c:pt>
                <c:pt idx="16">
                  <c:v>176.5</c:v>
                </c:pt>
                <c:pt idx="17">
                  <c:v>159.9</c:v>
                </c:pt>
                <c:pt idx="18">
                  <c:v>143.4</c:v>
                </c:pt>
                <c:pt idx="19">
                  <c:v>147.9</c:v>
                </c:pt>
                <c:pt idx="20">
                  <c:v>154.1</c:v>
                </c:pt>
                <c:pt idx="21">
                  <c:v>134.69999999999999</c:v>
                </c:pt>
                <c:pt idx="22">
                  <c:v>145.9</c:v>
                </c:pt>
                <c:pt idx="23">
                  <c:v>151.1</c:v>
                </c:pt>
                <c:pt idx="24">
                  <c:v>144.6</c:v>
                </c:pt>
                <c:pt idx="25">
                  <c:v>146.4</c:v>
                </c:pt>
                <c:pt idx="26">
                  <c:v>139.5</c:v>
                </c:pt>
                <c:pt idx="27">
                  <c:v>142</c:v>
                </c:pt>
                <c:pt idx="28">
                  <c:v>135.5</c:v>
                </c:pt>
                <c:pt idx="29">
                  <c:v>124.6</c:v>
                </c:pt>
                <c:pt idx="30">
                  <c:v>130.6</c:v>
                </c:pt>
                <c:pt idx="31">
                  <c:v>143.5</c:v>
                </c:pt>
                <c:pt idx="32">
                  <c:v>135.9</c:v>
                </c:pt>
                <c:pt idx="33">
                  <c:v>138.1</c:v>
                </c:pt>
                <c:pt idx="34">
                  <c:v>136.5</c:v>
                </c:pt>
                <c:pt idx="35">
                  <c:v>131.69999999999999</c:v>
                </c:pt>
                <c:pt idx="36">
                  <c:v>133</c:v>
                </c:pt>
                <c:pt idx="37">
                  <c:v>131.4</c:v>
                </c:pt>
                <c:pt idx="38">
                  <c:v>126.3</c:v>
                </c:pt>
                <c:pt idx="39">
                  <c:v>126.7</c:v>
                </c:pt>
                <c:pt idx="40">
                  <c:v>120</c:v>
                </c:pt>
                <c:pt idx="41">
                  <c:v>125.1</c:v>
                </c:pt>
                <c:pt idx="42">
                  <c:v>126.4</c:v>
                </c:pt>
                <c:pt idx="43">
                  <c:v>124.5</c:v>
                </c:pt>
                <c:pt idx="44">
                  <c:v>127</c:v>
                </c:pt>
                <c:pt idx="45">
                  <c:v>126.9</c:v>
                </c:pt>
                <c:pt idx="46">
                  <c:v>124.2</c:v>
                </c:pt>
                <c:pt idx="47">
                  <c:v>121.2</c:v>
                </c:pt>
                <c:pt idx="48">
                  <c:v>123.5</c:v>
                </c:pt>
                <c:pt idx="49">
                  <c:v>123.2</c:v>
                </c:pt>
                <c:pt idx="50">
                  <c:v>126</c:v>
                </c:pt>
                <c:pt idx="51">
                  <c:v>121.7</c:v>
                </c:pt>
                <c:pt idx="52">
                  <c:v>118.6</c:v>
                </c:pt>
                <c:pt idx="53">
                  <c:v>117.1</c:v>
                </c:pt>
                <c:pt idx="54">
                  <c:v>117</c:v>
                </c:pt>
                <c:pt idx="55">
                  <c:v>116.7</c:v>
                </c:pt>
                <c:pt idx="56">
                  <c:v>114.5</c:v>
                </c:pt>
                <c:pt idx="57">
                  <c:v>109.9</c:v>
                </c:pt>
                <c:pt idx="58">
                  <c:v>109.9</c:v>
                </c:pt>
                <c:pt idx="59">
                  <c:v>111.3</c:v>
                </c:pt>
                <c:pt idx="60">
                  <c:v>108.9</c:v>
                </c:pt>
                <c:pt idx="61">
                  <c:v>109</c:v>
                </c:pt>
                <c:pt idx="62">
                  <c:v>112.2</c:v>
                </c:pt>
                <c:pt idx="63">
                  <c:v>117.9</c:v>
                </c:pt>
                <c:pt idx="64">
                  <c:v>119.1</c:v>
                </c:pt>
                <c:pt idx="65">
                  <c:v>119.2</c:v>
                </c:pt>
                <c:pt idx="66">
                  <c:v>120</c:v>
                </c:pt>
                <c:pt idx="67">
                  <c:v>120.7</c:v>
                </c:pt>
                <c:pt idx="68">
                  <c:v>123.7</c:v>
                </c:pt>
                <c:pt idx="69">
                  <c:v>125.3</c:v>
                </c:pt>
                <c:pt idx="70">
                  <c:v>128.30000000000001</c:v>
                </c:pt>
                <c:pt idx="71">
                  <c:v>124.5</c:v>
                </c:pt>
                <c:pt idx="72">
                  <c:v>123</c:v>
                </c:pt>
                <c:pt idx="73">
                  <c:v>135</c:v>
                </c:pt>
                <c:pt idx="74">
                  <c:v>132</c:v>
                </c:pt>
                <c:pt idx="75">
                  <c:v>137</c:v>
                </c:pt>
                <c:pt idx="76">
                  <c:v>137</c:v>
                </c:pt>
                <c:pt idx="77">
                  <c:v>133</c:v>
                </c:pt>
                <c:pt idx="78">
                  <c:v>136</c:v>
                </c:pt>
                <c:pt idx="79">
                  <c:v>136</c:v>
                </c:pt>
                <c:pt idx="80">
                  <c:v>135</c:v>
                </c:pt>
                <c:pt idx="81">
                  <c:v>135.5</c:v>
                </c:pt>
                <c:pt idx="82">
                  <c:v>129.80000000000001</c:v>
                </c:pt>
              </c:numCache>
            </c:numRef>
          </c:val>
          <c:smooth val="1"/>
        </c:ser>
        <c:ser>
          <c:idx val="4"/>
          <c:order val="3"/>
          <c:tx>
            <c:v>tehingute mediaanhind</c:v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82"/>
              <c:tx>
                <c:rich>
                  <a:bodyPr/>
                  <a:lstStyle/>
                  <a:p>
                    <a:r>
                      <a:rPr lang="en-US" sz="1050"/>
                      <a:t>25.4</a:t>
                    </a:r>
                    <a:endParaRPr lang="en-US"/>
                  </a:p>
                </c:rich>
              </c:tx>
              <c:dLblPos val="l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numFmt formatCode="#,##0.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t-EE"/>
              </a:p>
            </c:txP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'Tln andmed+pakkum'!$R$26:$R$109</c:f>
              <c:numCache>
                <c:formatCode>#,##0.00</c:formatCode>
                <c:ptCount val="84"/>
                <c:pt idx="0">
                  <c:v>76.693978244474778</c:v>
                </c:pt>
                <c:pt idx="1">
                  <c:v>74.39315889714058</c:v>
                </c:pt>
                <c:pt idx="2">
                  <c:v>31.955824268531178</c:v>
                </c:pt>
                <c:pt idx="3">
                  <c:v>15.338795648894969</c:v>
                </c:pt>
                <c:pt idx="4">
                  <c:v>139.32739381079608</c:v>
                </c:pt>
                <c:pt idx="5">
                  <c:v>41.223013306405257</c:v>
                </c:pt>
                <c:pt idx="6">
                  <c:v>18.214819833062776</c:v>
                </c:pt>
                <c:pt idx="7">
                  <c:v>16.61702861963623</c:v>
                </c:pt>
                <c:pt idx="8">
                  <c:v>16.61702861963623</c:v>
                </c:pt>
                <c:pt idx="9">
                  <c:v>18.150908184525711</c:v>
                </c:pt>
                <c:pt idx="10">
                  <c:v>29.527181624122814</c:v>
                </c:pt>
                <c:pt idx="11">
                  <c:v>80.145207265476202</c:v>
                </c:pt>
                <c:pt idx="12">
                  <c:v>19.748699397952265</c:v>
                </c:pt>
                <c:pt idx="14">
                  <c:v>30.741502946326985</c:v>
                </c:pt>
                <c:pt idx="15">
                  <c:v>57.456572034819068</c:v>
                </c:pt>
                <c:pt idx="16">
                  <c:v>66.532026127081863</c:v>
                </c:pt>
                <c:pt idx="17">
                  <c:v>51.384965423798114</c:v>
                </c:pt>
                <c:pt idx="18">
                  <c:v>42.181688034461146</c:v>
                </c:pt>
                <c:pt idx="19">
                  <c:v>62.761238863395242</c:v>
                </c:pt>
                <c:pt idx="20">
                  <c:v>37.132667800033225</c:v>
                </c:pt>
                <c:pt idx="21">
                  <c:v>55.475310930170167</c:v>
                </c:pt>
                <c:pt idx="22">
                  <c:v>44.738153975943661</c:v>
                </c:pt>
                <c:pt idx="23">
                  <c:v>38.027430879552107</c:v>
                </c:pt>
                <c:pt idx="24">
                  <c:v>43.715567599350642</c:v>
                </c:pt>
                <c:pt idx="25">
                  <c:v>63.400355348765899</c:v>
                </c:pt>
                <c:pt idx="26">
                  <c:v>65.637263047563067</c:v>
                </c:pt>
                <c:pt idx="27">
                  <c:v>56.497897306763122</c:v>
                </c:pt>
                <c:pt idx="28">
                  <c:v>50.042820804519849</c:v>
                </c:pt>
                <c:pt idx="29">
                  <c:v>64.998146562192431</c:v>
                </c:pt>
                <c:pt idx="30">
                  <c:v>61.546917541191057</c:v>
                </c:pt>
                <c:pt idx="31">
                  <c:v>54.900106093336554</c:v>
                </c:pt>
                <c:pt idx="32">
                  <c:v>54.133166310891845</c:v>
                </c:pt>
                <c:pt idx="33">
                  <c:v>78.739150997660843</c:v>
                </c:pt>
                <c:pt idx="34">
                  <c:v>92.799713675814601</c:v>
                </c:pt>
                <c:pt idx="35">
                  <c:v>66.81</c:v>
                </c:pt>
                <c:pt idx="37">
                  <c:v>61.85</c:v>
                </c:pt>
                <c:pt idx="38">
                  <c:v>57.44</c:v>
                </c:pt>
                <c:pt idx="39">
                  <c:v>80.56</c:v>
                </c:pt>
                <c:pt idx="40">
                  <c:v>70.819999999999993</c:v>
                </c:pt>
                <c:pt idx="41">
                  <c:v>51.98</c:v>
                </c:pt>
                <c:pt idx="42">
                  <c:v>60.13</c:v>
                </c:pt>
                <c:pt idx="43">
                  <c:v>59.2</c:v>
                </c:pt>
                <c:pt idx="44">
                  <c:v>60.24</c:v>
                </c:pt>
                <c:pt idx="45">
                  <c:v>84.38</c:v>
                </c:pt>
                <c:pt idx="46">
                  <c:v>55.120000000000012</c:v>
                </c:pt>
                <c:pt idx="47">
                  <c:v>61.41</c:v>
                </c:pt>
                <c:pt idx="49">
                  <c:v>86.179999999999978</c:v>
                </c:pt>
                <c:pt idx="50">
                  <c:v>72.78</c:v>
                </c:pt>
                <c:pt idx="51">
                  <c:v>53.160000000000011</c:v>
                </c:pt>
                <c:pt idx="52">
                  <c:v>51.88</c:v>
                </c:pt>
                <c:pt idx="53">
                  <c:v>23.32</c:v>
                </c:pt>
                <c:pt idx="54">
                  <c:v>78.53</c:v>
                </c:pt>
                <c:pt idx="55">
                  <c:v>65.709999999999994</c:v>
                </c:pt>
                <c:pt idx="56">
                  <c:v>43.14</c:v>
                </c:pt>
                <c:pt idx="57">
                  <c:v>61.33</c:v>
                </c:pt>
                <c:pt idx="58">
                  <c:v>54.760000000000012</c:v>
                </c:pt>
                <c:pt idx="59">
                  <c:v>59.95</c:v>
                </c:pt>
                <c:pt idx="60">
                  <c:v>126.72</c:v>
                </c:pt>
                <c:pt idx="61">
                  <c:v>63.760000000000012</c:v>
                </c:pt>
                <c:pt idx="62">
                  <c:v>72.92</c:v>
                </c:pt>
                <c:pt idx="63">
                  <c:v>41.25</c:v>
                </c:pt>
                <c:pt idx="64">
                  <c:v>83.490000000000023</c:v>
                </c:pt>
                <c:pt idx="65">
                  <c:v>69.89</c:v>
                </c:pt>
                <c:pt idx="68">
                  <c:v>70.66</c:v>
                </c:pt>
                <c:pt idx="69">
                  <c:v>85.210000000000022</c:v>
                </c:pt>
                <c:pt idx="70">
                  <c:v>75.42</c:v>
                </c:pt>
                <c:pt idx="71">
                  <c:v>57.43</c:v>
                </c:pt>
                <c:pt idx="72">
                  <c:v>81.84</c:v>
                </c:pt>
                <c:pt idx="73">
                  <c:v>48.14</c:v>
                </c:pt>
                <c:pt idx="74">
                  <c:v>92.649999999999991</c:v>
                </c:pt>
                <c:pt idx="75">
                  <c:v>77.940000000000026</c:v>
                </c:pt>
                <c:pt idx="76">
                  <c:v>89.210000000000022</c:v>
                </c:pt>
                <c:pt idx="77">
                  <c:v>96.2</c:v>
                </c:pt>
                <c:pt idx="78">
                  <c:v>79.47</c:v>
                </c:pt>
                <c:pt idx="79">
                  <c:v>78.410000000000025</c:v>
                </c:pt>
                <c:pt idx="80">
                  <c:v>80</c:v>
                </c:pt>
                <c:pt idx="81">
                  <c:v>84.28</c:v>
                </c:pt>
                <c:pt idx="82">
                  <c:v>25.39</c:v>
                </c:pt>
              </c:numCache>
            </c:numRef>
          </c:val>
          <c:smooth val="1"/>
        </c:ser>
        <c:marker val="1"/>
        <c:axId val="54555008"/>
        <c:axId val="54556544"/>
      </c:lineChart>
      <c:catAx>
        <c:axId val="5452672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528256"/>
        <c:crosses val="autoZero"/>
        <c:auto val="1"/>
        <c:lblAlgn val="ctr"/>
        <c:lblOffset val="100"/>
        <c:tickLblSkip val="3"/>
        <c:tickMarkSkip val="1"/>
      </c:catAx>
      <c:valAx>
        <c:axId val="54528256"/>
        <c:scaling>
          <c:orientation val="minMax"/>
          <c:max val="75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1098712772138185E-2"/>
              <c:y val="0.4290369605438666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526720"/>
        <c:crosses val="autoZero"/>
        <c:crossBetween val="between"/>
        <c:majorUnit val="50"/>
        <c:minorUnit val="50"/>
      </c:valAx>
      <c:catAx>
        <c:axId val="54555008"/>
        <c:scaling>
          <c:orientation val="minMax"/>
        </c:scaling>
        <c:delete val="1"/>
        <c:axPos val="b"/>
        <c:tickLblPos val="none"/>
        <c:crossAx val="54556544"/>
        <c:crosses val="autoZero"/>
        <c:auto val="1"/>
        <c:lblAlgn val="ctr"/>
        <c:lblOffset val="100"/>
      </c:catAx>
      <c:valAx>
        <c:axId val="54556544"/>
        <c:scaling>
          <c:orientation val="minMax"/>
          <c:max val="250"/>
          <c:min val="0"/>
        </c:scaling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4672575827910321"/>
              <c:y val="0.3947804311346330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555008"/>
        <c:crosses val="max"/>
        <c:crossBetween val="between"/>
        <c:majorUnit val="25"/>
        <c:minorUnit val="2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4590163934426252"/>
          <c:w val="0.99666295884315881"/>
          <c:h val="5.409836065573773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t-EE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t-EE" sz="2000">
                <a:latin typeface="Arial" panose="020B0604020202020204" pitchFamily="34" charset="0"/>
                <a:cs typeface="Arial" panose="020B0604020202020204" pitchFamily="34" charset="0"/>
              </a:rPr>
              <a:t>Tallinna korteriomandid</a:t>
            </a:r>
          </a:p>
        </c:rich>
      </c:tx>
      <c:layout>
        <c:manualLayout>
          <c:xMode val="edge"/>
          <c:yMode val="edge"/>
          <c:x val="0.32057911951661988"/>
          <c:y val="3.38408292183816E-2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13471502590676"/>
          <c:y val="0.16326530612244924"/>
          <c:w val="0.74404145077720263"/>
          <c:h val="0.66156462585033959"/>
        </c:manualLayout>
      </c:layout>
      <c:barChart>
        <c:barDir val="col"/>
        <c:grouping val="stacked"/>
        <c:ser>
          <c:idx val="2"/>
          <c:order val="0"/>
          <c:tx>
            <c:v>pakkumiste arv</c:v>
          </c:tx>
          <c:spPr>
            <a:solidFill>
              <a:srgbClr val="99CC00"/>
            </a:solidFill>
            <a:ln w="25400">
              <a:noFill/>
            </a:ln>
          </c:spPr>
          <c:cat>
            <c:strRef>
              <c:f>'Tln andmed+pakkum'!$A$7:$A$102</c:f>
              <c:strCache>
                <c:ptCount val="96"/>
                <c:pt idx="0">
                  <c:v>1. 2007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1. 2008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12, 2009</c:v>
                </c:pt>
                <c:pt idx="36">
                  <c:v>01, 2010</c:v>
                </c:pt>
                <c:pt idx="37">
                  <c:v>02, 2010</c:v>
                </c:pt>
                <c:pt idx="38">
                  <c:v>03, 2010</c:v>
                </c:pt>
                <c:pt idx="39">
                  <c:v>04, 2010</c:v>
                </c:pt>
                <c:pt idx="40">
                  <c:v>05, 2010</c:v>
                </c:pt>
                <c:pt idx="41">
                  <c:v>06, 2010</c:v>
                </c:pt>
                <c:pt idx="42">
                  <c:v>07, 2010</c:v>
                </c:pt>
                <c:pt idx="43">
                  <c:v>08, 2010</c:v>
                </c:pt>
                <c:pt idx="44">
                  <c:v>09, 2010</c:v>
                </c:pt>
                <c:pt idx="45">
                  <c:v>10, 2010</c:v>
                </c:pt>
                <c:pt idx="46">
                  <c:v>11, 2010</c:v>
                </c:pt>
                <c:pt idx="47">
                  <c:v>12, 2010</c:v>
                </c:pt>
                <c:pt idx="48">
                  <c:v>01. 2011</c:v>
                </c:pt>
                <c:pt idx="49">
                  <c:v>02. 2011</c:v>
                </c:pt>
                <c:pt idx="50">
                  <c:v>03. 2011</c:v>
                </c:pt>
                <c:pt idx="51">
                  <c:v>04. 2011</c:v>
                </c:pt>
                <c:pt idx="52">
                  <c:v>05. 2011</c:v>
                </c:pt>
                <c:pt idx="53">
                  <c:v>06. 2011</c:v>
                </c:pt>
                <c:pt idx="54">
                  <c:v>07. 2011</c:v>
                </c:pt>
                <c:pt idx="55">
                  <c:v>08. 2011</c:v>
                </c:pt>
                <c:pt idx="56">
                  <c:v>09. 2011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'Tln andmed+pakkum'!$D$7:$D$102</c:f>
              <c:numCache>
                <c:formatCode>General</c:formatCode>
                <c:ptCount val="96"/>
                <c:pt idx="0">
                  <c:v>5330</c:v>
                </c:pt>
                <c:pt idx="1">
                  <c:v>5662</c:v>
                </c:pt>
                <c:pt idx="2">
                  <c:v>6457</c:v>
                </c:pt>
                <c:pt idx="3">
                  <c:v>6769</c:v>
                </c:pt>
                <c:pt idx="4">
                  <c:v>7252</c:v>
                </c:pt>
                <c:pt idx="5">
                  <c:v>7405</c:v>
                </c:pt>
                <c:pt idx="6">
                  <c:v>7644</c:v>
                </c:pt>
                <c:pt idx="7">
                  <c:v>7945</c:v>
                </c:pt>
                <c:pt idx="8">
                  <c:v>8476</c:v>
                </c:pt>
                <c:pt idx="9">
                  <c:v>8751</c:v>
                </c:pt>
                <c:pt idx="10">
                  <c:v>8478</c:v>
                </c:pt>
                <c:pt idx="11">
                  <c:v>7776</c:v>
                </c:pt>
                <c:pt idx="12">
                  <c:v>8331</c:v>
                </c:pt>
                <c:pt idx="13">
                  <c:v>8768</c:v>
                </c:pt>
                <c:pt idx="14">
                  <c:v>9296</c:v>
                </c:pt>
                <c:pt idx="15">
                  <c:v>10105</c:v>
                </c:pt>
                <c:pt idx="16">
                  <c:v>10481</c:v>
                </c:pt>
                <c:pt idx="17">
                  <c:v>9852</c:v>
                </c:pt>
                <c:pt idx="18">
                  <c:v>9938</c:v>
                </c:pt>
                <c:pt idx="19">
                  <c:v>9956</c:v>
                </c:pt>
                <c:pt idx="20">
                  <c:v>10184</c:v>
                </c:pt>
                <c:pt idx="21">
                  <c:v>10388</c:v>
                </c:pt>
                <c:pt idx="22">
                  <c:v>9741</c:v>
                </c:pt>
                <c:pt idx="23">
                  <c:v>8983</c:v>
                </c:pt>
                <c:pt idx="24">
                  <c:v>9242</c:v>
                </c:pt>
                <c:pt idx="25">
                  <c:v>9129</c:v>
                </c:pt>
                <c:pt idx="26">
                  <c:v>9168</c:v>
                </c:pt>
                <c:pt idx="27">
                  <c:v>8935</c:v>
                </c:pt>
                <c:pt idx="28">
                  <c:v>8550</c:v>
                </c:pt>
                <c:pt idx="29">
                  <c:v>8171</c:v>
                </c:pt>
                <c:pt idx="30">
                  <c:v>7868</c:v>
                </c:pt>
                <c:pt idx="31">
                  <c:v>7581</c:v>
                </c:pt>
                <c:pt idx="32">
                  <c:v>7742</c:v>
                </c:pt>
                <c:pt idx="33">
                  <c:v>7383</c:v>
                </c:pt>
                <c:pt idx="34">
                  <c:v>7388</c:v>
                </c:pt>
                <c:pt idx="35">
                  <c:v>6806</c:v>
                </c:pt>
                <c:pt idx="36">
                  <c:v>7020</c:v>
                </c:pt>
                <c:pt idx="37">
                  <c:v>7000</c:v>
                </c:pt>
                <c:pt idx="38">
                  <c:v>7533</c:v>
                </c:pt>
                <c:pt idx="39">
                  <c:v>7262</c:v>
                </c:pt>
                <c:pt idx="40">
                  <c:v>7480</c:v>
                </c:pt>
                <c:pt idx="41">
                  <c:v>7484</c:v>
                </c:pt>
                <c:pt idx="42">
                  <c:v>7520</c:v>
                </c:pt>
                <c:pt idx="43">
                  <c:v>7943</c:v>
                </c:pt>
                <c:pt idx="44">
                  <c:v>11013</c:v>
                </c:pt>
                <c:pt idx="45">
                  <c:v>10426</c:v>
                </c:pt>
                <c:pt idx="46">
                  <c:v>10287</c:v>
                </c:pt>
                <c:pt idx="47">
                  <c:v>5970</c:v>
                </c:pt>
                <c:pt idx="48">
                  <c:v>6028</c:v>
                </c:pt>
                <c:pt idx="49">
                  <c:v>6059</c:v>
                </c:pt>
                <c:pt idx="50">
                  <c:v>6279</c:v>
                </c:pt>
                <c:pt idx="51">
                  <c:v>6540</c:v>
                </c:pt>
                <c:pt idx="52">
                  <c:v>6613</c:v>
                </c:pt>
                <c:pt idx="53">
                  <c:v>6530</c:v>
                </c:pt>
                <c:pt idx="54">
                  <c:v>6616</c:v>
                </c:pt>
                <c:pt idx="55">
                  <c:v>6369</c:v>
                </c:pt>
                <c:pt idx="56">
                  <c:v>6691</c:v>
                </c:pt>
                <c:pt idx="57">
                  <c:v>6655</c:v>
                </c:pt>
                <c:pt idx="58">
                  <c:v>6591</c:v>
                </c:pt>
                <c:pt idx="59">
                  <c:v>6195</c:v>
                </c:pt>
                <c:pt idx="60">
                  <c:v>6362</c:v>
                </c:pt>
                <c:pt idx="61">
                  <c:v>6276</c:v>
                </c:pt>
                <c:pt idx="62">
                  <c:v>6194</c:v>
                </c:pt>
                <c:pt idx="63">
                  <c:v>6023</c:v>
                </c:pt>
                <c:pt idx="64">
                  <c:v>5959</c:v>
                </c:pt>
                <c:pt idx="65">
                  <c:v>5746</c:v>
                </c:pt>
                <c:pt idx="66">
                  <c:v>5624</c:v>
                </c:pt>
                <c:pt idx="67">
                  <c:v>5531</c:v>
                </c:pt>
                <c:pt idx="68">
                  <c:v>5200</c:v>
                </c:pt>
                <c:pt idx="69">
                  <c:v>5169</c:v>
                </c:pt>
                <c:pt idx="70">
                  <c:v>4971</c:v>
                </c:pt>
                <c:pt idx="71">
                  <c:v>4524</c:v>
                </c:pt>
                <c:pt idx="72">
                  <c:v>4458</c:v>
                </c:pt>
                <c:pt idx="73">
                  <c:v>4416</c:v>
                </c:pt>
                <c:pt idx="74">
                  <c:v>4372</c:v>
                </c:pt>
                <c:pt idx="75">
                  <c:v>4229</c:v>
                </c:pt>
                <c:pt idx="76">
                  <c:v>4356</c:v>
                </c:pt>
                <c:pt idx="77">
                  <c:v>4402</c:v>
                </c:pt>
                <c:pt idx="78">
                  <c:v>4371</c:v>
                </c:pt>
                <c:pt idx="79">
                  <c:v>4260</c:v>
                </c:pt>
                <c:pt idx="80">
                  <c:v>4173</c:v>
                </c:pt>
                <c:pt idx="81">
                  <c:v>4076</c:v>
                </c:pt>
                <c:pt idx="82">
                  <c:v>4029</c:v>
                </c:pt>
                <c:pt idx="83">
                  <c:v>3840</c:v>
                </c:pt>
                <c:pt idx="84">
                  <c:v>3979</c:v>
                </c:pt>
                <c:pt idx="85">
                  <c:v>3967</c:v>
                </c:pt>
                <c:pt idx="86">
                  <c:v>4422</c:v>
                </c:pt>
                <c:pt idx="87">
                  <c:v>4928</c:v>
                </c:pt>
                <c:pt idx="88">
                  <c:v>5164</c:v>
                </c:pt>
                <c:pt idx="89">
                  <c:v>5515</c:v>
                </c:pt>
                <c:pt idx="90">
                  <c:v>5623</c:v>
                </c:pt>
                <c:pt idx="91">
                  <c:v>5782</c:v>
                </c:pt>
                <c:pt idx="92">
                  <c:v>5907</c:v>
                </c:pt>
                <c:pt idx="93">
                  <c:v>5997</c:v>
                </c:pt>
                <c:pt idx="94">
                  <c:v>5806</c:v>
                </c:pt>
              </c:numCache>
            </c:numRef>
          </c:val>
        </c:ser>
        <c:ser>
          <c:idx val="3"/>
          <c:order val="1"/>
          <c:tx>
            <c:v>tehingute arv</c:v>
          </c:tx>
          <c:spPr>
            <a:solidFill>
              <a:srgbClr val="FF66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t-EE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'Tln andmed+pakkum'!$A$7:$A$102</c:f>
              <c:strCache>
                <c:ptCount val="96"/>
                <c:pt idx="0">
                  <c:v>1. 2007</c:v>
                </c:pt>
                <c:pt idx="1">
                  <c:v>2.2007</c:v>
                </c:pt>
                <c:pt idx="2">
                  <c:v>3.2007</c:v>
                </c:pt>
                <c:pt idx="3">
                  <c:v>4.2007</c:v>
                </c:pt>
                <c:pt idx="4">
                  <c:v>5.2007</c:v>
                </c:pt>
                <c:pt idx="5">
                  <c:v>6.2007</c:v>
                </c:pt>
                <c:pt idx="6">
                  <c:v>7.2007</c:v>
                </c:pt>
                <c:pt idx="7">
                  <c:v>8.2007</c:v>
                </c:pt>
                <c:pt idx="8">
                  <c:v>9.2007</c:v>
                </c:pt>
                <c:pt idx="9">
                  <c:v>10.2007</c:v>
                </c:pt>
                <c:pt idx="10">
                  <c:v>11.2007</c:v>
                </c:pt>
                <c:pt idx="11">
                  <c:v>12.2007</c:v>
                </c:pt>
                <c:pt idx="12">
                  <c:v>1. 2008</c:v>
                </c:pt>
                <c:pt idx="13">
                  <c:v>2.2008</c:v>
                </c:pt>
                <c:pt idx="14">
                  <c:v>3.2008</c:v>
                </c:pt>
                <c:pt idx="15">
                  <c:v>4.2008</c:v>
                </c:pt>
                <c:pt idx="16">
                  <c:v>5.2008</c:v>
                </c:pt>
                <c:pt idx="17">
                  <c:v>6.2008</c:v>
                </c:pt>
                <c:pt idx="18">
                  <c:v>7.2008</c:v>
                </c:pt>
                <c:pt idx="19">
                  <c:v>8.2008</c:v>
                </c:pt>
                <c:pt idx="20">
                  <c:v>9.2008</c:v>
                </c:pt>
                <c:pt idx="21">
                  <c:v>10.2008</c:v>
                </c:pt>
                <c:pt idx="22">
                  <c:v>11.2008</c:v>
                </c:pt>
                <c:pt idx="23">
                  <c:v>12.2008</c:v>
                </c:pt>
                <c:pt idx="24">
                  <c:v>1.2009</c:v>
                </c:pt>
                <c:pt idx="25">
                  <c:v>2.2009</c:v>
                </c:pt>
                <c:pt idx="26">
                  <c:v>3.2009</c:v>
                </c:pt>
                <c:pt idx="27">
                  <c:v>4.2009</c:v>
                </c:pt>
                <c:pt idx="28">
                  <c:v>5.2009</c:v>
                </c:pt>
                <c:pt idx="29">
                  <c:v>6.2009</c:v>
                </c:pt>
                <c:pt idx="30">
                  <c:v>7.2009</c:v>
                </c:pt>
                <c:pt idx="31">
                  <c:v>8.2009</c:v>
                </c:pt>
                <c:pt idx="32">
                  <c:v>9.2009</c:v>
                </c:pt>
                <c:pt idx="33">
                  <c:v>10.2009</c:v>
                </c:pt>
                <c:pt idx="34">
                  <c:v>11.2009</c:v>
                </c:pt>
                <c:pt idx="35">
                  <c:v>12, 2009</c:v>
                </c:pt>
                <c:pt idx="36">
                  <c:v>01, 2010</c:v>
                </c:pt>
                <c:pt idx="37">
                  <c:v>02, 2010</c:v>
                </c:pt>
                <c:pt idx="38">
                  <c:v>03, 2010</c:v>
                </c:pt>
                <c:pt idx="39">
                  <c:v>04, 2010</c:v>
                </c:pt>
                <c:pt idx="40">
                  <c:v>05, 2010</c:v>
                </c:pt>
                <c:pt idx="41">
                  <c:v>06, 2010</c:v>
                </c:pt>
                <c:pt idx="42">
                  <c:v>07, 2010</c:v>
                </c:pt>
                <c:pt idx="43">
                  <c:v>08, 2010</c:v>
                </c:pt>
                <c:pt idx="44">
                  <c:v>09, 2010</c:v>
                </c:pt>
                <c:pt idx="45">
                  <c:v>10, 2010</c:v>
                </c:pt>
                <c:pt idx="46">
                  <c:v>11, 2010</c:v>
                </c:pt>
                <c:pt idx="47">
                  <c:v>12, 2010</c:v>
                </c:pt>
                <c:pt idx="48">
                  <c:v>01. 2011</c:v>
                </c:pt>
                <c:pt idx="49">
                  <c:v>02. 2011</c:v>
                </c:pt>
                <c:pt idx="50">
                  <c:v>03. 2011</c:v>
                </c:pt>
                <c:pt idx="51">
                  <c:v>04. 2011</c:v>
                </c:pt>
                <c:pt idx="52">
                  <c:v>05. 2011</c:v>
                </c:pt>
                <c:pt idx="53">
                  <c:v>06. 2011</c:v>
                </c:pt>
                <c:pt idx="54">
                  <c:v>07. 2011</c:v>
                </c:pt>
                <c:pt idx="55">
                  <c:v>08. 2011</c:v>
                </c:pt>
                <c:pt idx="56">
                  <c:v>09. 2011</c:v>
                </c:pt>
                <c:pt idx="57">
                  <c:v>10. 2011</c:v>
                </c:pt>
                <c:pt idx="58">
                  <c:v>11. 2011</c:v>
                </c:pt>
                <c:pt idx="59">
                  <c:v>12. 2011</c:v>
                </c:pt>
                <c:pt idx="60">
                  <c:v>01.2012</c:v>
                </c:pt>
                <c:pt idx="61">
                  <c:v>02.2012</c:v>
                </c:pt>
                <c:pt idx="62">
                  <c:v>03.2012</c:v>
                </c:pt>
                <c:pt idx="63">
                  <c:v>04.2012</c:v>
                </c:pt>
                <c:pt idx="64">
                  <c:v>05.2012</c:v>
                </c:pt>
                <c:pt idx="65">
                  <c:v>06.2012</c:v>
                </c:pt>
                <c:pt idx="66">
                  <c:v>07.2012</c:v>
                </c:pt>
                <c:pt idx="67">
                  <c:v>08.2012</c:v>
                </c:pt>
                <c:pt idx="68">
                  <c:v>09.2012</c:v>
                </c:pt>
                <c:pt idx="69">
                  <c:v>10.2012</c:v>
                </c:pt>
                <c:pt idx="70">
                  <c:v>11.2012</c:v>
                </c:pt>
                <c:pt idx="71">
                  <c:v>12.2012</c:v>
                </c:pt>
                <c:pt idx="72">
                  <c:v>01.2013</c:v>
                </c:pt>
                <c:pt idx="73">
                  <c:v>02.2013</c:v>
                </c:pt>
                <c:pt idx="74">
                  <c:v>03.2013</c:v>
                </c:pt>
                <c:pt idx="75">
                  <c:v>04.2013</c:v>
                </c:pt>
                <c:pt idx="76">
                  <c:v>05.2013</c:v>
                </c:pt>
                <c:pt idx="77">
                  <c:v>06.2013</c:v>
                </c:pt>
                <c:pt idx="78">
                  <c:v>07.2013</c:v>
                </c:pt>
                <c:pt idx="79">
                  <c:v>08.2013</c:v>
                </c:pt>
                <c:pt idx="80">
                  <c:v>09.2013</c:v>
                </c:pt>
                <c:pt idx="81">
                  <c:v>10.2013</c:v>
                </c:pt>
                <c:pt idx="82">
                  <c:v>11.2013</c:v>
                </c:pt>
                <c:pt idx="83">
                  <c:v>12.2013</c:v>
                </c:pt>
                <c:pt idx="84">
                  <c:v>01.2014</c:v>
                </c:pt>
                <c:pt idx="85">
                  <c:v>02.2014</c:v>
                </c:pt>
                <c:pt idx="86">
                  <c:v>03.2014</c:v>
                </c:pt>
                <c:pt idx="87">
                  <c:v>04.2014</c:v>
                </c:pt>
                <c:pt idx="88">
                  <c:v>05.2014</c:v>
                </c:pt>
                <c:pt idx="89">
                  <c:v>06.2014</c:v>
                </c:pt>
                <c:pt idx="90">
                  <c:v>07.2014</c:v>
                </c:pt>
                <c:pt idx="91">
                  <c:v>08.2014</c:v>
                </c:pt>
                <c:pt idx="92">
                  <c:v>09.2014</c:v>
                </c:pt>
                <c:pt idx="93">
                  <c:v>10.2014</c:v>
                </c:pt>
                <c:pt idx="94">
                  <c:v>11.2014</c:v>
                </c:pt>
                <c:pt idx="95">
                  <c:v>12.2014</c:v>
                </c:pt>
              </c:strCache>
            </c:strRef>
          </c:cat>
          <c:val>
            <c:numRef>
              <c:f>'Tln andmed+pakkum'!$B$7:$B$102</c:f>
              <c:numCache>
                <c:formatCode>General</c:formatCode>
                <c:ptCount val="96"/>
                <c:pt idx="0">
                  <c:v>902</c:v>
                </c:pt>
                <c:pt idx="1">
                  <c:v>974</c:v>
                </c:pt>
                <c:pt idx="2">
                  <c:v>1125</c:v>
                </c:pt>
                <c:pt idx="3">
                  <c:v>1059</c:v>
                </c:pt>
                <c:pt idx="4">
                  <c:v>1067</c:v>
                </c:pt>
                <c:pt idx="5">
                  <c:v>813</c:v>
                </c:pt>
                <c:pt idx="6">
                  <c:v>703</c:v>
                </c:pt>
                <c:pt idx="7">
                  <c:v>659</c:v>
                </c:pt>
                <c:pt idx="8">
                  <c:v>644</c:v>
                </c:pt>
                <c:pt idx="9">
                  <c:v>751</c:v>
                </c:pt>
                <c:pt idx="10">
                  <c:v>680</c:v>
                </c:pt>
                <c:pt idx="11">
                  <c:v>579</c:v>
                </c:pt>
                <c:pt idx="12">
                  <c:v>530</c:v>
                </c:pt>
                <c:pt idx="13">
                  <c:v>592</c:v>
                </c:pt>
                <c:pt idx="14">
                  <c:v>654</c:v>
                </c:pt>
                <c:pt idx="15">
                  <c:v>733</c:v>
                </c:pt>
                <c:pt idx="16">
                  <c:v>633</c:v>
                </c:pt>
                <c:pt idx="17">
                  <c:v>555</c:v>
                </c:pt>
                <c:pt idx="18">
                  <c:v>614</c:v>
                </c:pt>
                <c:pt idx="19">
                  <c:v>505</c:v>
                </c:pt>
                <c:pt idx="20">
                  <c:v>537</c:v>
                </c:pt>
                <c:pt idx="21">
                  <c:v>535</c:v>
                </c:pt>
                <c:pt idx="22">
                  <c:v>383</c:v>
                </c:pt>
                <c:pt idx="23">
                  <c:v>379</c:v>
                </c:pt>
                <c:pt idx="24">
                  <c:v>251</c:v>
                </c:pt>
                <c:pt idx="25">
                  <c:v>309</c:v>
                </c:pt>
                <c:pt idx="26">
                  <c:v>319</c:v>
                </c:pt>
                <c:pt idx="27">
                  <c:v>394</c:v>
                </c:pt>
                <c:pt idx="28">
                  <c:v>317</c:v>
                </c:pt>
                <c:pt idx="29">
                  <c:v>340</c:v>
                </c:pt>
                <c:pt idx="30">
                  <c:v>497</c:v>
                </c:pt>
                <c:pt idx="31">
                  <c:v>366</c:v>
                </c:pt>
                <c:pt idx="32">
                  <c:v>467</c:v>
                </c:pt>
                <c:pt idx="33">
                  <c:v>550</c:v>
                </c:pt>
                <c:pt idx="34">
                  <c:v>469</c:v>
                </c:pt>
                <c:pt idx="35">
                  <c:v>489</c:v>
                </c:pt>
                <c:pt idx="36">
                  <c:v>354</c:v>
                </c:pt>
                <c:pt idx="37">
                  <c:v>411</c:v>
                </c:pt>
                <c:pt idx="38">
                  <c:v>530</c:v>
                </c:pt>
                <c:pt idx="39">
                  <c:v>484</c:v>
                </c:pt>
                <c:pt idx="40">
                  <c:v>464</c:v>
                </c:pt>
                <c:pt idx="41">
                  <c:v>462</c:v>
                </c:pt>
                <c:pt idx="42">
                  <c:v>459</c:v>
                </c:pt>
                <c:pt idx="43">
                  <c:v>431</c:v>
                </c:pt>
                <c:pt idx="44">
                  <c:v>523</c:v>
                </c:pt>
                <c:pt idx="45">
                  <c:v>483</c:v>
                </c:pt>
                <c:pt idx="46">
                  <c:v>618</c:v>
                </c:pt>
                <c:pt idx="47">
                  <c:v>581</c:v>
                </c:pt>
                <c:pt idx="48">
                  <c:v>328</c:v>
                </c:pt>
                <c:pt idx="49">
                  <c:v>378</c:v>
                </c:pt>
                <c:pt idx="50">
                  <c:v>480</c:v>
                </c:pt>
                <c:pt idx="51">
                  <c:v>430</c:v>
                </c:pt>
                <c:pt idx="52">
                  <c:v>443</c:v>
                </c:pt>
                <c:pt idx="53">
                  <c:v>475</c:v>
                </c:pt>
                <c:pt idx="54">
                  <c:v>418</c:v>
                </c:pt>
                <c:pt idx="55">
                  <c:v>541</c:v>
                </c:pt>
                <c:pt idx="56">
                  <c:v>522</c:v>
                </c:pt>
                <c:pt idx="57">
                  <c:v>539</c:v>
                </c:pt>
                <c:pt idx="58">
                  <c:v>557</c:v>
                </c:pt>
                <c:pt idx="59">
                  <c:v>611</c:v>
                </c:pt>
                <c:pt idx="60">
                  <c:v>482</c:v>
                </c:pt>
                <c:pt idx="61">
                  <c:v>509</c:v>
                </c:pt>
                <c:pt idx="62">
                  <c:v>555</c:v>
                </c:pt>
                <c:pt idx="63">
                  <c:v>553</c:v>
                </c:pt>
                <c:pt idx="64">
                  <c:v>642</c:v>
                </c:pt>
                <c:pt idx="65">
                  <c:v>574</c:v>
                </c:pt>
                <c:pt idx="66">
                  <c:v>587</c:v>
                </c:pt>
                <c:pt idx="67">
                  <c:v>660</c:v>
                </c:pt>
                <c:pt idx="68">
                  <c:v>646</c:v>
                </c:pt>
                <c:pt idx="69">
                  <c:v>659</c:v>
                </c:pt>
                <c:pt idx="70">
                  <c:v>683</c:v>
                </c:pt>
                <c:pt idx="71">
                  <c:v>504</c:v>
                </c:pt>
                <c:pt idx="72">
                  <c:v>534</c:v>
                </c:pt>
                <c:pt idx="73">
                  <c:v>586</c:v>
                </c:pt>
                <c:pt idx="74">
                  <c:v>557</c:v>
                </c:pt>
                <c:pt idx="75">
                  <c:v>722</c:v>
                </c:pt>
                <c:pt idx="76">
                  <c:v>727</c:v>
                </c:pt>
                <c:pt idx="77">
                  <c:v>561</c:v>
                </c:pt>
                <c:pt idx="78">
                  <c:v>666</c:v>
                </c:pt>
                <c:pt idx="79">
                  <c:v>636</c:v>
                </c:pt>
                <c:pt idx="80">
                  <c:v>701</c:v>
                </c:pt>
                <c:pt idx="81">
                  <c:v>767</c:v>
                </c:pt>
                <c:pt idx="82">
                  <c:v>702</c:v>
                </c:pt>
                <c:pt idx="83" formatCode="#,##0">
                  <c:v>613</c:v>
                </c:pt>
                <c:pt idx="84" formatCode="#,##0">
                  <c:v>591</c:v>
                </c:pt>
                <c:pt idx="85">
                  <c:v>579</c:v>
                </c:pt>
                <c:pt idx="86">
                  <c:v>670</c:v>
                </c:pt>
                <c:pt idx="87">
                  <c:v>667</c:v>
                </c:pt>
                <c:pt idx="88">
                  <c:v>575</c:v>
                </c:pt>
                <c:pt idx="89">
                  <c:v>552</c:v>
                </c:pt>
                <c:pt idx="90">
                  <c:v>602</c:v>
                </c:pt>
                <c:pt idx="91">
                  <c:v>551</c:v>
                </c:pt>
                <c:pt idx="92">
                  <c:v>664</c:v>
                </c:pt>
                <c:pt idx="93">
                  <c:v>711</c:v>
                </c:pt>
                <c:pt idx="94">
                  <c:v>630</c:v>
                </c:pt>
              </c:numCache>
            </c:numRef>
          </c:val>
        </c:ser>
        <c:overlap val="100"/>
        <c:axId val="54588160"/>
        <c:axId val="54589696"/>
      </c:barChart>
      <c:lineChart>
        <c:grouping val="standard"/>
        <c:ser>
          <c:idx val="8"/>
          <c:order val="2"/>
          <c:tx>
            <c:v>pakkumiste keskmine hind</c:v>
          </c:tx>
          <c:spPr>
            <a:ln w="25400">
              <a:solidFill>
                <a:srgbClr val="003300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5.5124889343295472E-2"/>
                  <c:y val="-2.9378531073446332E-2"/>
                </c:manualLayout>
              </c:layout>
              <c:tx>
                <c:strRef>
                  <c:f>'Tln andmed+pakkum'!$E$101</c:f>
                  <c:strCache>
                    <c:ptCount val="1"/>
                    <c:pt idx="0">
                      <c:v>1754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/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{344956C1-B34F-4DEA-9ED2-A4F38C33943B}</c15:txfldGUID>
                      <c15:f>'Tln andmed+pakkum'!$E$101</c15:f>
                      <c15:dlblFieldTableCache>
                        <c:ptCount val="1"/>
                        <c:pt idx="0">
                          <c:v>1754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'Tln andmed+pakkum'!$E$7:$E$102</c:f>
              <c:numCache>
                <c:formatCode>General</c:formatCode>
                <c:ptCount val="96"/>
                <c:pt idx="0">
                  <c:v>1882.7</c:v>
                </c:pt>
                <c:pt idx="1">
                  <c:v>1921.6</c:v>
                </c:pt>
                <c:pt idx="2">
                  <c:v>1941.2</c:v>
                </c:pt>
                <c:pt idx="3">
                  <c:v>1994.6</c:v>
                </c:pt>
                <c:pt idx="4">
                  <c:v>1993.2</c:v>
                </c:pt>
                <c:pt idx="5">
                  <c:v>1948.8</c:v>
                </c:pt>
                <c:pt idx="6">
                  <c:v>1935</c:v>
                </c:pt>
                <c:pt idx="7">
                  <c:v>1922.1</c:v>
                </c:pt>
                <c:pt idx="8">
                  <c:v>1912.4</c:v>
                </c:pt>
                <c:pt idx="9">
                  <c:v>1888.7</c:v>
                </c:pt>
                <c:pt idx="10">
                  <c:v>1869.3</c:v>
                </c:pt>
                <c:pt idx="11">
                  <c:v>1852</c:v>
                </c:pt>
                <c:pt idx="12">
                  <c:v>1816.7</c:v>
                </c:pt>
                <c:pt idx="13">
                  <c:v>1791.3</c:v>
                </c:pt>
                <c:pt idx="14">
                  <c:v>1775.6</c:v>
                </c:pt>
                <c:pt idx="15">
                  <c:v>1754.3</c:v>
                </c:pt>
                <c:pt idx="16">
                  <c:v>1740.9</c:v>
                </c:pt>
                <c:pt idx="17">
                  <c:v>1713.4</c:v>
                </c:pt>
                <c:pt idx="18">
                  <c:v>1707.4</c:v>
                </c:pt>
                <c:pt idx="19">
                  <c:v>1690.3</c:v>
                </c:pt>
                <c:pt idx="20">
                  <c:v>1677.1</c:v>
                </c:pt>
                <c:pt idx="21">
                  <c:v>1659.2</c:v>
                </c:pt>
                <c:pt idx="22">
                  <c:v>1612.5</c:v>
                </c:pt>
                <c:pt idx="23">
                  <c:v>1584.2</c:v>
                </c:pt>
                <c:pt idx="24">
                  <c:v>1534.8</c:v>
                </c:pt>
                <c:pt idx="25">
                  <c:v>1485.5</c:v>
                </c:pt>
                <c:pt idx="26">
                  <c:v>1427.2</c:v>
                </c:pt>
                <c:pt idx="27">
                  <c:v>1371.7</c:v>
                </c:pt>
                <c:pt idx="28">
                  <c:v>1327.8</c:v>
                </c:pt>
                <c:pt idx="29">
                  <c:v>1299.9000000000001</c:v>
                </c:pt>
                <c:pt idx="30">
                  <c:v>1265</c:v>
                </c:pt>
                <c:pt idx="31">
                  <c:v>1246.2</c:v>
                </c:pt>
                <c:pt idx="32">
                  <c:v>1228.8</c:v>
                </c:pt>
                <c:pt idx="33">
                  <c:v>1218.5999999999999</c:v>
                </c:pt>
                <c:pt idx="34">
                  <c:v>1212.4000000000001</c:v>
                </c:pt>
                <c:pt idx="35">
                  <c:v>1224.7</c:v>
                </c:pt>
                <c:pt idx="36">
                  <c:v>1217.2</c:v>
                </c:pt>
                <c:pt idx="37">
                  <c:v>1224.7</c:v>
                </c:pt>
                <c:pt idx="38">
                  <c:v>1219.9000000000001</c:v>
                </c:pt>
                <c:pt idx="39">
                  <c:v>1219.0999999999999</c:v>
                </c:pt>
                <c:pt idx="40">
                  <c:v>1213.5999999999999</c:v>
                </c:pt>
                <c:pt idx="41">
                  <c:v>1214.7</c:v>
                </c:pt>
                <c:pt idx="42">
                  <c:v>1209.4000000000001</c:v>
                </c:pt>
                <c:pt idx="43">
                  <c:v>1227.8</c:v>
                </c:pt>
                <c:pt idx="44">
                  <c:v>1212</c:v>
                </c:pt>
                <c:pt idx="45">
                  <c:v>1205.4000000000001</c:v>
                </c:pt>
                <c:pt idx="46">
                  <c:v>1210.4000000000001</c:v>
                </c:pt>
                <c:pt idx="47">
                  <c:v>1225</c:v>
                </c:pt>
                <c:pt idx="48">
                  <c:v>1265.5999999999999</c:v>
                </c:pt>
                <c:pt idx="49">
                  <c:v>1280.7</c:v>
                </c:pt>
                <c:pt idx="50">
                  <c:v>1246</c:v>
                </c:pt>
                <c:pt idx="51">
                  <c:v>1257.8</c:v>
                </c:pt>
                <c:pt idx="52">
                  <c:v>1253.8</c:v>
                </c:pt>
                <c:pt idx="53">
                  <c:v>1256.5</c:v>
                </c:pt>
                <c:pt idx="54">
                  <c:v>1255</c:v>
                </c:pt>
                <c:pt idx="55">
                  <c:v>1262.7</c:v>
                </c:pt>
                <c:pt idx="56">
                  <c:v>1258.5</c:v>
                </c:pt>
                <c:pt idx="57">
                  <c:v>1258.5999999999999</c:v>
                </c:pt>
                <c:pt idx="58">
                  <c:v>1267.0999999999999</c:v>
                </c:pt>
                <c:pt idx="59">
                  <c:v>1282.8</c:v>
                </c:pt>
                <c:pt idx="60">
                  <c:v>1291.8</c:v>
                </c:pt>
                <c:pt idx="61">
                  <c:v>1298.7</c:v>
                </c:pt>
                <c:pt idx="62">
                  <c:v>1300</c:v>
                </c:pt>
                <c:pt idx="63">
                  <c:v>1296.3</c:v>
                </c:pt>
                <c:pt idx="64">
                  <c:v>1316.9</c:v>
                </c:pt>
                <c:pt idx="65">
                  <c:v>1321.5</c:v>
                </c:pt>
                <c:pt idx="66">
                  <c:v>1321.2</c:v>
                </c:pt>
                <c:pt idx="67">
                  <c:v>1331.6</c:v>
                </c:pt>
                <c:pt idx="68">
                  <c:v>1343.1</c:v>
                </c:pt>
                <c:pt idx="69">
                  <c:v>1343</c:v>
                </c:pt>
                <c:pt idx="70">
                  <c:v>1394.6</c:v>
                </c:pt>
                <c:pt idx="71">
                  <c:v>1418</c:v>
                </c:pt>
                <c:pt idx="72">
                  <c:v>1424.4</c:v>
                </c:pt>
                <c:pt idx="73">
                  <c:v>1433.1</c:v>
                </c:pt>
                <c:pt idx="74">
                  <c:v>1456.7</c:v>
                </c:pt>
                <c:pt idx="75">
                  <c:v>1482.2</c:v>
                </c:pt>
                <c:pt idx="76">
                  <c:v>1499.2</c:v>
                </c:pt>
                <c:pt idx="77">
                  <c:v>1514.1</c:v>
                </c:pt>
                <c:pt idx="78">
                  <c:v>1524.4</c:v>
                </c:pt>
                <c:pt idx="79">
                  <c:v>1532.4</c:v>
                </c:pt>
                <c:pt idx="80">
                  <c:v>1553.4</c:v>
                </c:pt>
                <c:pt idx="81">
                  <c:v>1572.2</c:v>
                </c:pt>
                <c:pt idx="82">
                  <c:v>1614.9</c:v>
                </c:pt>
                <c:pt idx="83">
                  <c:v>1670.2</c:v>
                </c:pt>
                <c:pt idx="84">
                  <c:v>1698</c:v>
                </c:pt>
                <c:pt idx="85">
                  <c:v>1732</c:v>
                </c:pt>
                <c:pt idx="86">
                  <c:v>1734</c:v>
                </c:pt>
                <c:pt idx="87">
                  <c:v>1724</c:v>
                </c:pt>
                <c:pt idx="88">
                  <c:v>1722</c:v>
                </c:pt>
                <c:pt idx="89">
                  <c:v>1737</c:v>
                </c:pt>
                <c:pt idx="90">
                  <c:v>1731</c:v>
                </c:pt>
                <c:pt idx="91">
                  <c:v>1734</c:v>
                </c:pt>
                <c:pt idx="92">
                  <c:v>1715</c:v>
                </c:pt>
                <c:pt idx="93">
                  <c:v>1733.5</c:v>
                </c:pt>
                <c:pt idx="94">
                  <c:v>1754</c:v>
                </c:pt>
              </c:numCache>
            </c:numRef>
          </c:val>
          <c:smooth val="1"/>
        </c:ser>
        <c:ser>
          <c:idx val="4"/>
          <c:order val="3"/>
          <c:tx>
            <c:v>tehingute mediaanhind</c:v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dLbls>
            <c:dLbl>
              <c:idx val="93"/>
              <c:layout>
                <c:manualLayout>
                  <c:x val="-5.0990522642548365E-2"/>
                  <c:y val="-3.84180790960452E-2"/>
                </c:manualLayout>
              </c:layout>
              <c:tx>
                <c:strRef>
                  <c:f>'Tln andmed+pakkum'!$C$101</c:f>
                  <c:strCache>
                    <c:ptCount val="1"/>
                    <c:pt idx="0">
                      <c:v>1,469</c:v>
                    </c:pt>
                  </c:strCache>
                </c:strRef>
              </c:tx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t-EE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{FBE91BDB-5FA8-4EB6-826F-0CBE0EB4E811}</c15:txfldGUID>
                      <c15:f>'Tln andmed+pakkum'!$C$101</c15:f>
                      <c15:dlblFieldTableCache>
                        <c:ptCount val="1"/>
                        <c:pt idx="0">
                          <c:v>1,469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'Tln andmed+pakkum'!$C$7:$C$102</c:f>
              <c:numCache>
                <c:formatCode>#,##0.00</c:formatCode>
                <c:ptCount val="96"/>
                <c:pt idx="0">
                  <c:v>1552.0943847225597</c:v>
                </c:pt>
                <c:pt idx="1">
                  <c:v>1603.287615200747</c:v>
                </c:pt>
                <c:pt idx="2">
                  <c:v>1689.248782483096</c:v>
                </c:pt>
                <c:pt idx="3">
                  <c:v>1671.2896092441811</c:v>
                </c:pt>
                <c:pt idx="4">
                  <c:v>1588.2044661459997</c:v>
                </c:pt>
                <c:pt idx="5">
                  <c:v>1620.7354952513647</c:v>
                </c:pt>
                <c:pt idx="6">
                  <c:v>1587.8209962547774</c:v>
                </c:pt>
                <c:pt idx="7">
                  <c:v>1664.2593279051041</c:v>
                </c:pt>
                <c:pt idx="8">
                  <c:v>1600.7950609078009</c:v>
                </c:pt>
                <c:pt idx="9">
                  <c:v>1509.145756905654</c:v>
                </c:pt>
                <c:pt idx="10">
                  <c:v>1523.7815244206411</c:v>
                </c:pt>
                <c:pt idx="11">
                  <c:v>1493.6791379596846</c:v>
                </c:pt>
                <c:pt idx="12">
                  <c:v>1496.938632035075</c:v>
                </c:pt>
                <c:pt idx="13">
                  <c:v>1473.9943502102694</c:v>
                </c:pt>
                <c:pt idx="14">
                  <c:v>1451.1778916825381</c:v>
                </c:pt>
                <c:pt idx="15">
                  <c:v>1435.3278028453462</c:v>
                </c:pt>
                <c:pt idx="16">
                  <c:v>1433.2826300921606</c:v>
                </c:pt>
                <c:pt idx="17">
                  <c:v>1351.9870131530179</c:v>
                </c:pt>
                <c:pt idx="18">
                  <c:v>1307.6962407168323</c:v>
                </c:pt>
                <c:pt idx="19">
                  <c:v>1301.3050758631273</c:v>
                </c:pt>
                <c:pt idx="20">
                  <c:v>1306.0345378548691</c:v>
                </c:pt>
                <c:pt idx="21">
                  <c:v>1249.9840220878652</c:v>
                </c:pt>
                <c:pt idx="22">
                  <c:v>1169.0718750399449</c:v>
                </c:pt>
                <c:pt idx="23">
                  <c:v>1152.1352881776234</c:v>
                </c:pt>
                <c:pt idx="24">
                  <c:v>1011.2740148019378</c:v>
                </c:pt>
                <c:pt idx="25">
                  <c:v>998.17212685184006</c:v>
                </c:pt>
                <c:pt idx="26">
                  <c:v>922.30900003834722</c:v>
                </c:pt>
                <c:pt idx="27">
                  <c:v>879.48819551851545</c:v>
                </c:pt>
                <c:pt idx="28">
                  <c:v>870.4766530747894</c:v>
                </c:pt>
                <c:pt idx="29">
                  <c:v>815.64045862998989</c:v>
                </c:pt>
                <c:pt idx="30">
                  <c:v>701.3</c:v>
                </c:pt>
                <c:pt idx="31">
                  <c:v>783.30116447023636</c:v>
                </c:pt>
                <c:pt idx="32">
                  <c:v>750.57840041926067</c:v>
                </c:pt>
                <c:pt idx="33">
                  <c:v>767.51498728158219</c:v>
                </c:pt>
                <c:pt idx="34">
                  <c:v>792.5683535081107</c:v>
                </c:pt>
                <c:pt idx="35">
                  <c:v>795.82784758350033</c:v>
                </c:pt>
                <c:pt idx="36">
                  <c:v>835.19742308233106</c:v>
                </c:pt>
                <c:pt idx="37">
                  <c:v>844.78417036289079</c:v>
                </c:pt>
                <c:pt idx="38">
                  <c:v>821.45641864686263</c:v>
                </c:pt>
                <c:pt idx="39">
                  <c:v>871.37141615430812</c:v>
                </c:pt>
                <c:pt idx="40">
                  <c:v>904.47765009650641</c:v>
                </c:pt>
                <c:pt idx="41">
                  <c:v>907.80105582043336</c:v>
                </c:pt>
                <c:pt idx="42">
                  <c:v>842.41943936701932</c:v>
                </c:pt>
                <c:pt idx="43">
                  <c:v>873.35267725895721</c:v>
                </c:pt>
                <c:pt idx="44">
                  <c:v>877.57084606240335</c:v>
                </c:pt>
                <c:pt idx="45">
                  <c:v>936.8808559047975</c:v>
                </c:pt>
                <c:pt idx="46">
                  <c:v>900.9</c:v>
                </c:pt>
                <c:pt idx="47" formatCode="General">
                  <c:v>865.7800000000002</c:v>
                </c:pt>
                <c:pt idx="48" formatCode="General">
                  <c:v>920.7</c:v>
                </c:pt>
                <c:pt idx="49" formatCode="General">
                  <c:v>879.91</c:v>
                </c:pt>
                <c:pt idx="50" formatCode="General">
                  <c:v>887.31</c:v>
                </c:pt>
                <c:pt idx="51" formatCode="General">
                  <c:v>966.58</c:v>
                </c:pt>
                <c:pt idx="52" formatCode="General">
                  <c:v>964.3</c:v>
                </c:pt>
                <c:pt idx="53" formatCode="General">
                  <c:v>969.42</c:v>
                </c:pt>
                <c:pt idx="54" formatCode="General">
                  <c:v>946.8</c:v>
                </c:pt>
                <c:pt idx="55" formatCode="General">
                  <c:v>995.77000000000021</c:v>
                </c:pt>
                <c:pt idx="56" formatCode="General">
                  <c:v>1042.9100000000001</c:v>
                </c:pt>
                <c:pt idx="57" formatCode="General">
                  <c:v>1045.6799999999998</c:v>
                </c:pt>
                <c:pt idx="58" formatCode="General">
                  <c:v>1019.87</c:v>
                </c:pt>
                <c:pt idx="59" formatCode="General">
                  <c:v>1030.3599999999999</c:v>
                </c:pt>
                <c:pt idx="60" formatCode="General">
                  <c:v>994.29000000000019</c:v>
                </c:pt>
                <c:pt idx="61" formatCode="General">
                  <c:v>1018.13</c:v>
                </c:pt>
                <c:pt idx="62" formatCode="General">
                  <c:v>1050.96</c:v>
                </c:pt>
                <c:pt idx="63" formatCode="General">
                  <c:v>1023.24</c:v>
                </c:pt>
                <c:pt idx="64" formatCode="General">
                  <c:v>1073.57</c:v>
                </c:pt>
                <c:pt idx="65" formatCode="General">
                  <c:v>1075.23</c:v>
                </c:pt>
                <c:pt idx="66" formatCode="General">
                  <c:v>1010.09</c:v>
                </c:pt>
                <c:pt idx="67" formatCode="General">
                  <c:v>1065.04</c:v>
                </c:pt>
                <c:pt idx="68" formatCode="General">
                  <c:v>1080.8599999999999</c:v>
                </c:pt>
                <c:pt idx="69" formatCode="General">
                  <c:v>1057.6699999999998</c:v>
                </c:pt>
                <c:pt idx="70" formatCode="General">
                  <c:v>1111.1299999999999</c:v>
                </c:pt>
                <c:pt idx="71" formatCode="General">
                  <c:v>1088.52</c:v>
                </c:pt>
                <c:pt idx="72" formatCode="General">
                  <c:v>1073.81</c:v>
                </c:pt>
                <c:pt idx="73" formatCode="General">
                  <c:v>1130.8699999999999</c:v>
                </c:pt>
                <c:pt idx="74" formatCode="General">
                  <c:v>1157.3499999999999</c:v>
                </c:pt>
                <c:pt idx="75" formatCode="General">
                  <c:v>1156.6199999999999</c:v>
                </c:pt>
                <c:pt idx="76" formatCode="General">
                  <c:v>1191.6499999999999</c:v>
                </c:pt>
                <c:pt idx="77" formatCode="General">
                  <c:v>1171.1599999999999</c:v>
                </c:pt>
                <c:pt idx="78" formatCode="General">
                  <c:v>1240.93</c:v>
                </c:pt>
                <c:pt idx="79" formatCode="General">
                  <c:v>1214.49</c:v>
                </c:pt>
                <c:pt idx="80" formatCode="General">
                  <c:v>1213.53</c:v>
                </c:pt>
                <c:pt idx="81" formatCode="General">
                  <c:v>1293.02</c:v>
                </c:pt>
                <c:pt idx="82" formatCode="General">
                  <c:v>1283.96</c:v>
                </c:pt>
                <c:pt idx="83" formatCode="#,##0">
                  <c:v>1321</c:v>
                </c:pt>
                <c:pt idx="84" formatCode="#,##0.0">
                  <c:v>1346.86</c:v>
                </c:pt>
                <c:pt idx="85" formatCode="General">
                  <c:v>1370</c:v>
                </c:pt>
                <c:pt idx="86" formatCode="#,##0">
                  <c:v>1433</c:v>
                </c:pt>
                <c:pt idx="87" formatCode="#,##0">
                  <c:v>1411.85</c:v>
                </c:pt>
                <c:pt idx="88" formatCode="#,##0">
                  <c:v>1351.1299999999999</c:v>
                </c:pt>
                <c:pt idx="89" formatCode="#,##0">
                  <c:v>1405.1599999999999</c:v>
                </c:pt>
                <c:pt idx="90" formatCode="#,##0">
                  <c:v>1396</c:v>
                </c:pt>
                <c:pt idx="91" formatCode="#,##0">
                  <c:v>1443</c:v>
                </c:pt>
                <c:pt idx="92" formatCode="#,##0">
                  <c:v>1385.5</c:v>
                </c:pt>
                <c:pt idx="93" formatCode="#,##0">
                  <c:v>1410</c:v>
                </c:pt>
                <c:pt idx="94" formatCode="#,##0">
                  <c:v>1469</c:v>
                </c:pt>
              </c:numCache>
            </c:numRef>
          </c:val>
          <c:smooth val="1"/>
        </c:ser>
        <c:marker val="1"/>
        <c:axId val="54657408"/>
        <c:axId val="54658944"/>
      </c:lineChart>
      <c:catAx>
        <c:axId val="5458816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589696"/>
        <c:crosses val="autoZero"/>
        <c:auto val="1"/>
        <c:lblAlgn val="ctr"/>
        <c:lblOffset val="100"/>
        <c:tickLblSkip val="3"/>
        <c:tickMarkSkip val="1"/>
      </c:catAx>
      <c:valAx>
        <c:axId val="54589696"/>
        <c:scaling>
          <c:orientation val="minMax"/>
          <c:max val="150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arv, tk</a:t>
                </a:r>
              </a:p>
            </c:rich>
          </c:tx>
          <c:layout>
            <c:manualLayout>
              <c:xMode val="edge"/>
              <c:yMode val="edge"/>
              <c:x val="1.0341233916391168E-2"/>
              <c:y val="0.426396014057564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588160"/>
        <c:crosses val="autoZero"/>
        <c:crossBetween val="between"/>
        <c:majorUnit val="1000"/>
        <c:minorUnit val="1000"/>
      </c:valAx>
      <c:catAx>
        <c:axId val="54657408"/>
        <c:scaling>
          <c:orientation val="minMax"/>
        </c:scaling>
        <c:delete val="1"/>
        <c:axPos val="b"/>
        <c:tickLblPos val="none"/>
        <c:crossAx val="54658944"/>
        <c:crosses val="autoZero"/>
        <c:auto val="1"/>
        <c:lblAlgn val="ctr"/>
        <c:lblOffset val="100"/>
      </c:catAx>
      <c:valAx>
        <c:axId val="54658944"/>
        <c:scaling>
          <c:orientation val="minMax"/>
          <c:max val="2200"/>
          <c:min val="0"/>
        </c:scaling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hind, €/m²</a:t>
                </a:r>
              </a:p>
            </c:rich>
          </c:tx>
          <c:layout>
            <c:manualLayout>
              <c:xMode val="edge"/>
              <c:yMode val="edge"/>
              <c:x val="0.95243015036290168"/>
              <c:y val="0.3908629387428269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t-EE"/>
          </a:p>
        </c:txPr>
        <c:crossAx val="54657408"/>
        <c:crosses val="max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682523267838678E-3"/>
          <c:y val="0.94871794871794835"/>
          <c:w val="0.99586349534643226"/>
          <c:h val="4.786324786324790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t-EE"/>
        </a:p>
      </c:tx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A3F9-AA36-4648-92CE-D37E32A5F98D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F4CD-3BD6-4391-8E6A-976BFC0FC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B26C-8515-4E05-A688-5030F79966AC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EA4E-B08C-46F6-8869-502EBD508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9D1A-733B-4FF6-AC71-E7ED3AEB620F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E469-F166-4544-BE24-70CD7D1A8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CAAF-9153-4689-8E6A-6963D96E480E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C49A-1D3F-4E5F-8ABC-9F4DD8782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C048-536C-476A-9C90-5410C782F2AC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B8C7-2E8E-4586-98DA-ECECD34D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7B79-1477-4F03-8057-81D5D2137D9D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8B56-F6A8-401E-95A1-982B162C2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4C65-064E-4D83-B1F3-7D876721773E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B29D-7D52-454A-A34B-C2CFA3D4B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44BA-D658-48EA-BA49-1F425DBC7A03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B66B-BDD1-4400-AEB0-ABE94EF5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8E95-5831-4B12-893E-416F698FF751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EC7B-39C9-4874-A360-7AD34CDCA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AAEC-2D93-4B1A-BF4A-A9592F2DBD1F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AE46-3C83-4158-853F-0AC2EBE4D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3878-E82C-498D-A2FF-EA8CAFE829A9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61EE-770E-42CD-B6A5-3166D9CBB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0131E5-F9FD-41D7-8289-85684C8FBA40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1E7C1-1FB9-4A56-8C64-4255CDE66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NOVEMBER 2014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>
                <a:solidFill>
                  <a:srgbClr val="144C15"/>
                </a:solidFill>
              </a:rPr>
              <a:t>Allikad: Maa-amet, KV, Eesti Pank, Statistikaamet</a:t>
            </a:r>
            <a:endParaRPr lang="en-US" sz="1200">
              <a:solidFill>
                <a:srgbClr val="144C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(juuni 2007 .a.): -85%</a:t>
            </a:r>
          </a:p>
          <a:p>
            <a:r>
              <a:rPr lang="et-EE" sz="1200"/>
              <a:t>-eelmise kuuga: -70% </a:t>
            </a:r>
          </a:p>
          <a:p>
            <a:r>
              <a:rPr lang="et-EE" sz="1200"/>
              <a:t>-viimase aasta pakkumishinna ja tehinguhinna vahe: +104%</a:t>
            </a:r>
          </a:p>
          <a:p>
            <a:r>
              <a:rPr lang="et-EE" sz="1200"/>
              <a:t>-kuu kalleim tehing oli: 1 000 000 €</a:t>
            </a:r>
            <a:endParaRPr lang="et-EE" sz="1200" b="1"/>
          </a:p>
        </p:txBody>
      </p:sp>
      <p:graphicFrame>
        <p:nvGraphicFramePr>
          <p:cNvPr id="5" name="Shape"/>
          <p:cNvGraphicFramePr>
            <a:graphicFrameLocks noGrp="1"/>
          </p:cNvGraphicFramePr>
          <p:nvPr/>
        </p:nvGraphicFramePr>
        <p:xfrm>
          <a:off x="0" y="1015663"/>
          <a:ext cx="91440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0" y="0"/>
            <a:ext cx="4572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1200" b="1">
                <a:solidFill>
                  <a:srgbClr val="144C15"/>
                </a:solidFill>
              </a:rPr>
              <a:t>Tallinna uute kortereite </a:t>
            </a:r>
            <a:r>
              <a:rPr lang="fi-FI" sz="1200" b="1">
                <a:solidFill>
                  <a:srgbClr val="144C15"/>
                </a:solidFill>
              </a:rPr>
              <a:t>esmamüügi</a:t>
            </a:r>
            <a:r>
              <a:rPr lang="et-EE" sz="1200" b="1">
                <a:solidFill>
                  <a:srgbClr val="144C15"/>
                </a:solidFill>
              </a:rPr>
              <a:t> </a:t>
            </a:r>
            <a:r>
              <a:rPr lang="fi-FI" sz="1200" b="1">
                <a:solidFill>
                  <a:srgbClr val="144C15"/>
                </a:solidFill>
              </a:rPr>
              <a:t>muutused:</a:t>
            </a:r>
            <a:r>
              <a:rPr lang="et-EE" sz="1200" b="1">
                <a:solidFill>
                  <a:srgbClr val="144C15"/>
                </a:solidFill>
              </a:rPr>
              <a:t/>
            </a:r>
            <a:br>
              <a:rPr lang="et-EE" sz="1200" b="1">
                <a:solidFill>
                  <a:srgbClr val="144C15"/>
                </a:solidFill>
              </a:rPr>
            </a:br>
            <a:r>
              <a:rPr lang="fi-FI" sz="1200"/>
              <a:t>-</a:t>
            </a:r>
            <a:r>
              <a:rPr lang="et-EE" sz="1200"/>
              <a:t>viimase aasta tehingute arv</a:t>
            </a:r>
            <a:r>
              <a:rPr lang="fi-FI" sz="1200"/>
              <a:t>: </a:t>
            </a:r>
            <a:r>
              <a:rPr lang="et-EE" sz="1200"/>
              <a:t>1280 eluruumi</a:t>
            </a:r>
            <a:br>
              <a:rPr lang="et-EE" sz="1200"/>
            </a:br>
            <a:r>
              <a:rPr lang="fi-FI" sz="1200"/>
              <a:t>-</a:t>
            </a:r>
            <a:r>
              <a:rPr lang="et-EE" sz="1200"/>
              <a:t>laojääk</a:t>
            </a:r>
            <a:r>
              <a:rPr lang="fi-FI" sz="1200"/>
              <a:t>: </a:t>
            </a:r>
            <a:r>
              <a:rPr lang="et-EE" sz="1200"/>
              <a:t>ca 2800 eluruumi</a:t>
            </a:r>
            <a:br>
              <a:rPr lang="et-EE" sz="1200"/>
            </a:br>
            <a:r>
              <a:rPr lang="fi-FI" sz="1200"/>
              <a:t>-</a:t>
            </a:r>
            <a:r>
              <a:rPr lang="et-EE" sz="1200"/>
              <a:t>keskmise €/m</a:t>
            </a:r>
            <a:r>
              <a:rPr lang="et-EE" sz="1200">
                <a:latin typeface="Calibri" pitchFamily="34" charset="0"/>
              </a:rPr>
              <a:t>² </a:t>
            </a:r>
            <a:r>
              <a:rPr lang="et-EE" sz="1200"/>
              <a:t>hinna</a:t>
            </a:r>
            <a:r>
              <a:rPr lang="fi-FI" sz="1200"/>
              <a:t> </a:t>
            </a:r>
            <a:r>
              <a:rPr lang="et-EE" sz="1200"/>
              <a:t>viimase poolaasta </a:t>
            </a:r>
            <a:r>
              <a:rPr lang="fi-FI" sz="1200"/>
              <a:t>muutus: </a:t>
            </a:r>
            <a:r>
              <a:rPr lang="et-EE" sz="1200"/>
              <a:t>+6,1</a:t>
            </a:r>
            <a:r>
              <a:rPr lang="fi-FI" sz="1200"/>
              <a:t>%</a:t>
            </a:r>
            <a:endParaRPr lang="et-EE" sz="120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0763"/>
            <a:ext cx="91440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 :</a:t>
            </a:r>
          </a:p>
          <a:p>
            <a:r>
              <a:rPr lang="et-EE" sz="1200"/>
              <a:t>-hinnatipuga (märts 2007 .a.): -13%</a:t>
            </a:r>
          </a:p>
          <a:p>
            <a:r>
              <a:rPr lang="et-EE" sz="1200"/>
              <a:t>-põhjaga (juuli 2009 .a.): +110%</a:t>
            </a:r>
          </a:p>
          <a:p>
            <a:r>
              <a:rPr lang="et-EE" sz="1200"/>
              <a:t>-eelmise kuuga: +6%</a:t>
            </a:r>
          </a:p>
          <a:p>
            <a:r>
              <a:rPr lang="et-EE" sz="1200"/>
              <a:t>-viimase aasta pakkumishinna ja tehinguhinna vahe: +24%</a:t>
            </a:r>
          </a:p>
          <a:p>
            <a:r>
              <a:rPr lang="et-EE" sz="1200"/>
              <a:t>-kuu kalleim tehing oli: 452 880 € </a:t>
            </a:r>
          </a:p>
          <a:p>
            <a:r>
              <a:rPr lang="fi-FI" sz="1200"/>
              <a:t>-viimase </a:t>
            </a:r>
            <a:r>
              <a:rPr lang="et-EE" sz="1200"/>
              <a:t>pool</a:t>
            </a:r>
            <a:r>
              <a:rPr lang="fi-FI" sz="1200"/>
              <a:t>aasta keskmise tehinguhinna</a:t>
            </a:r>
            <a:r>
              <a:rPr lang="et-EE" sz="1200"/>
              <a:t> </a:t>
            </a:r>
            <a:r>
              <a:rPr lang="fi-FI" sz="1200"/>
              <a:t>muutus:</a:t>
            </a:r>
            <a:r>
              <a:rPr lang="et-EE" sz="1200"/>
              <a:t> +4,5%</a:t>
            </a:r>
            <a:r>
              <a:rPr lang="fi-FI" sz="1200"/>
              <a:t> </a:t>
            </a:r>
            <a:endParaRPr lang="et-EE" sz="1200" b="1"/>
          </a:p>
        </p:txBody>
      </p:sp>
      <p:graphicFrame>
        <p:nvGraphicFramePr>
          <p:cNvPr id="5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(aug 2007 .a.): -13,9%</a:t>
            </a:r>
          </a:p>
          <a:p>
            <a:r>
              <a:rPr lang="et-EE" sz="1200"/>
              <a:t>-põhjaga (jaan 2010 .a.): +91,3%</a:t>
            </a:r>
          </a:p>
          <a:p>
            <a:r>
              <a:rPr lang="et-EE" sz="1200"/>
              <a:t>-eelmise kuuga: +1,8%</a:t>
            </a:r>
          </a:p>
          <a:p>
            <a:r>
              <a:rPr lang="et-EE" sz="1200"/>
              <a:t>-viimase aasta pakkumishinna ja tehinguhinna vahe: +15,6%</a:t>
            </a:r>
          </a:p>
          <a:p>
            <a:r>
              <a:rPr lang="et-EE" sz="1200"/>
              <a:t>-kuu kalleim tehing oli: 452 880 €</a:t>
            </a:r>
          </a:p>
          <a:p>
            <a:r>
              <a:rPr lang="et-EE" sz="1200"/>
              <a:t>-viimase poolaasta keskmise tehinguhinna muutus: +9,8%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95413"/>
          <a:ext cx="9144000" cy="546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(juuni 2007 .a.): -13,8%</a:t>
            </a:r>
          </a:p>
          <a:p>
            <a:r>
              <a:rPr lang="et-EE" sz="1200"/>
              <a:t>-põhjaga (aug 2009 .a.): +109,5%</a:t>
            </a:r>
          </a:p>
          <a:p>
            <a:r>
              <a:rPr lang="et-EE" sz="1200"/>
              <a:t>-eelmise kuuga: +3,3%</a:t>
            </a:r>
          </a:p>
          <a:p>
            <a:r>
              <a:rPr lang="et-EE" sz="1200"/>
              <a:t>-viimase aasta pakkumishinna ja tehinguhinna vahe: +11,0%</a:t>
            </a:r>
          </a:p>
          <a:p>
            <a:r>
              <a:rPr lang="et-EE" sz="1200"/>
              <a:t>-kuu kalleim tehing oli: 260 000 €</a:t>
            </a:r>
          </a:p>
          <a:p>
            <a:r>
              <a:rPr lang="fi-FI" sz="1200"/>
              <a:t>-viimase </a:t>
            </a:r>
            <a:r>
              <a:rPr lang="et-EE" sz="1200"/>
              <a:t>pool</a:t>
            </a:r>
            <a:r>
              <a:rPr lang="fi-FI" sz="1200"/>
              <a:t>aasta keskmise tehinguhinna</a:t>
            </a:r>
            <a:r>
              <a:rPr lang="et-EE" sz="1200"/>
              <a:t> </a:t>
            </a:r>
            <a:r>
              <a:rPr lang="fi-FI" sz="1200"/>
              <a:t>muutus:</a:t>
            </a:r>
            <a:r>
              <a:rPr lang="et-EE" sz="1200"/>
              <a:t> +3,4%</a:t>
            </a:r>
            <a:r>
              <a:rPr lang="fi-FI" sz="1200"/>
              <a:t> </a:t>
            </a:r>
            <a:endParaRPr lang="et-EE" sz="1200" b="1"/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416050"/>
          <a:ext cx="9144000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(apr 2007 .a.): -21,5%</a:t>
            </a:r>
          </a:p>
          <a:p>
            <a:r>
              <a:rPr lang="et-EE" sz="1200"/>
              <a:t>-põhjaga (juuli 2009 .a.): +78,2%</a:t>
            </a:r>
          </a:p>
          <a:p>
            <a:r>
              <a:rPr lang="et-EE" sz="1200"/>
              <a:t>-eelmise kuuga: -0,4%</a:t>
            </a:r>
          </a:p>
          <a:p>
            <a:r>
              <a:rPr lang="et-EE" sz="1200"/>
              <a:t>-viimase aasta pakkumishinna ja tehinguhinna vahe +9,8%</a:t>
            </a:r>
          </a:p>
          <a:p>
            <a:r>
              <a:rPr lang="et-EE" sz="1200"/>
              <a:t>-kuu kalleim tehing oli: 160 800 €</a:t>
            </a:r>
          </a:p>
          <a:p>
            <a:r>
              <a:rPr lang="et-EE" sz="1200"/>
              <a:t>-viimase poolaasta keskmise tehinguhinna muutus: +0,3%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(apr 2007 .a.): -0,2%</a:t>
            </a:r>
          </a:p>
          <a:p>
            <a:r>
              <a:rPr lang="et-EE" sz="1200"/>
              <a:t>-põhjaga (juuli 2009 .a.): +231,3%</a:t>
            </a:r>
          </a:p>
          <a:p>
            <a:r>
              <a:rPr lang="et-EE" sz="1200"/>
              <a:t>-eelmise kuuga: +7,7%</a:t>
            </a:r>
          </a:p>
          <a:p>
            <a:r>
              <a:rPr lang="et-EE" sz="1200"/>
              <a:t>-viimase aasta pakkumishinna ja tehinguhinna vahe: +15%</a:t>
            </a:r>
          </a:p>
          <a:p>
            <a:r>
              <a:rPr lang="et-EE" sz="1200"/>
              <a:t>-kuu kalleim tehing oli: 205 000 €</a:t>
            </a:r>
          </a:p>
          <a:p>
            <a:r>
              <a:rPr lang="et-EE" sz="1200"/>
              <a:t>-viimase poolaasta keskmise tehinguhinna muutus: +15,8%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(juuni 2007 .a.): -28,5%</a:t>
            </a:r>
          </a:p>
          <a:p>
            <a:r>
              <a:rPr lang="et-EE" sz="1200"/>
              <a:t>-põhjaga (juuli 2009 .a.): +111,7%</a:t>
            </a:r>
          </a:p>
          <a:p>
            <a:r>
              <a:rPr lang="et-EE" sz="1200"/>
              <a:t>-eelmise kuuga: -6,1%</a:t>
            </a:r>
          </a:p>
          <a:p>
            <a:r>
              <a:rPr lang="et-EE" sz="1200"/>
              <a:t>-viimase aasta pakkumishinna ja tehinguhinna vahe: +14,6%</a:t>
            </a:r>
          </a:p>
          <a:p>
            <a:r>
              <a:rPr lang="et-EE" sz="1200"/>
              <a:t>-kuu kalleim tehing oli: 179 000 €</a:t>
            </a:r>
          </a:p>
          <a:p>
            <a:r>
              <a:rPr lang="et-EE" sz="1200"/>
              <a:t>-viimase poolaasta keskmise tehinguhinna muutus: -2,2%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(märts 2007 .a.): -16,7%</a:t>
            </a:r>
          </a:p>
          <a:p>
            <a:r>
              <a:rPr lang="et-EE" sz="1200"/>
              <a:t>-põhjaga (jaan 2011 .a.): +127,0%</a:t>
            </a:r>
          </a:p>
          <a:p>
            <a:r>
              <a:rPr lang="et-EE" sz="1200"/>
              <a:t>-eelmise kuuga: +3,8%</a:t>
            </a:r>
          </a:p>
          <a:p>
            <a:r>
              <a:rPr lang="et-EE" sz="1200"/>
              <a:t>-viimase aasta pakkumishinna ja tehinguhinna vahe: +11,0%</a:t>
            </a:r>
          </a:p>
          <a:p>
            <a:r>
              <a:rPr lang="et-EE" sz="1200"/>
              <a:t>-kuu kalleim tehing oli: 270 000 €</a:t>
            </a:r>
          </a:p>
          <a:p>
            <a:r>
              <a:rPr lang="et-EE" sz="1200"/>
              <a:t>-viimase poolaasta keskmise tehinguhinna muutus: +12,8%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4301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-4763"/>
            <a:ext cx="5292725" cy="138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(sept 2007 .a.): -11%</a:t>
            </a:r>
          </a:p>
          <a:p>
            <a:r>
              <a:rPr lang="et-EE" sz="1200"/>
              <a:t>-põhjaga (sept 2010 .a.): +83,4%</a:t>
            </a:r>
          </a:p>
          <a:p>
            <a:r>
              <a:rPr lang="et-EE" sz="1200"/>
              <a:t>-eelmise kuuga: +5,9%</a:t>
            </a:r>
          </a:p>
          <a:p>
            <a:r>
              <a:rPr lang="et-EE" sz="1200"/>
              <a:t>-viimase aasta pakkumishinna ja tehinguhinna vahe: +22,4%</a:t>
            </a:r>
          </a:p>
          <a:p>
            <a:r>
              <a:rPr lang="et-EE" sz="1200"/>
              <a:t>-kuu kalleim tehing: 441 100 €</a:t>
            </a:r>
          </a:p>
          <a:p>
            <a:r>
              <a:rPr lang="et-EE" sz="1200"/>
              <a:t>-viimase poolaasta keskmise tehinguhinna muutus: +3,1%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79538"/>
          <a:ext cx="9144000" cy="547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  <a:latin typeface="Verdana" pitchFamily="34" charset="0"/>
              </a:rPr>
              <a:t>Indeksi muutused võrreldes :</a:t>
            </a:r>
          </a:p>
          <a:p>
            <a:r>
              <a:rPr lang="et-EE" sz="1200"/>
              <a:t>-kaalutud keskmise m</a:t>
            </a:r>
            <a:r>
              <a:rPr lang="en-US" sz="1200"/>
              <a:t>²</a:t>
            </a:r>
            <a:r>
              <a:rPr lang="et-EE" sz="1200"/>
              <a:t> muutus hinnatipuga (apr 2007 .a.): -19,5%</a:t>
            </a:r>
          </a:p>
          <a:p>
            <a:r>
              <a:rPr lang="et-EE" sz="1200"/>
              <a:t>-kaalutud keskmise m</a:t>
            </a:r>
            <a:r>
              <a:rPr lang="en-US" sz="1200"/>
              <a:t>²</a:t>
            </a:r>
            <a:r>
              <a:rPr lang="et-EE" sz="1200"/>
              <a:t> muutus põhjaga (juuli 2009 .a.): +80,1%</a:t>
            </a:r>
          </a:p>
          <a:p>
            <a:r>
              <a:rPr lang="et-EE" sz="1200"/>
              <a:t>-kaalutud keskmise m</a:t>
            </a:r>
            <a:r>
              <a:rPr lang="en-US" sz="1200"/>
              <a:t>²</a:t>
            </a:r>
            <a:r>
              <a:rPr lang="et-EE" sz="1200"/>
              <a:t> muutus eelmise kuuga: +5,8%</a:t>
            </a:r>
          </a:p>
          <a:p>
            <a:r>
              <a:rPr lang="et-EE" sz="1200"/>
              <a:t>-tehingute arvu muutus tipuga: -53,8%</a:t>
            </a:r>
          </a:p>
          <a:p>
            <a:r>
              <a:rPr lang="et-EE" sz="1200"/>
              <a:t>-tehingute arvu muutus põhjaga: +160,6%</a:t>
            </a:r>
            <a:endParaRPr lang="et-EE" sz="1200" b="1"/>
          </a:p>
          <a:p>
            <a:r>
              <a:rPr lang="et-EE" sz="1200"/>
              <a:t>-tehingute arvu muutus eelmise kuuga: -12,9%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7744"/>
          <a:ext cx="9144000" cy="547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(sept 2007 .a.): -41,9%</a:t>
            </a:r>
          </a:p>
          <a:p>
            <a:r>
              <a:rPr lang="et-EE" sz="1200"/>
              <a:t>-põhjaga (jaan 2009 .a.): +46,7%</a:t>
            </a:r>
          </a:p>
          <a:p>
            <a:r>
              <a:rPr lang="et-EE" sz="1200"/>
              <a:t>-eelmise kuuga: -21,4%</a:t>
            </a:r>
          </a:p>
          <a:p>
            <a:r>
              <a:rPr lang="et-EE" sz="1200"/>
              <a:t>-viimase aasta pakkumishinna ja tehinguhinna vahe: +26,6%</a:t>
            </a:r>
          </a:p>
          <a:p>
            <a:r>
              <a:rPr lang="et-EE" sz="1200"/>
              <a:t>-kuu kalleim tehing oli: 157 000 €</a:t>
            </a:r>
          </a:p>
          <a:p>
            <a:r>
              <a:rPr lang="et-EE" sz="1200"/>
              <a:t>-viimase poolaasta keskmise tehinguhinna muutus: -14,7%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7475"/>
          <a:ext cx="9144000" cy="547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(veeb 2007 .a.): -1,5%</a:t>
            </a:r>
          </a:p>
          <a:p>
            <a:r>
              <a:rPr lang="et-EE" sz="1200"/>
              <a:t>-põhjaga (nov 2009 .a.): +84%</a:t>
            </a:r>
          </a:p>
          <a:p>
            <a:r>
              <a:rPr lang="et-EE" sz="1200"/>
              <a:t>-eelmise kuuga +2,5%</a:t>
            </a:r>
          </a:p>
          <a:p>
            <a:r>
              <a:rPr lang="et-EE" sz="1200"/>
              <a:t>-viimase aasta pakkumishinna ja tehinguhinna vahe: +16,7%</a:t>
            </a:r>
          </a:p>
          <a:p>
            <a:r>
              <a:rPr lang="et-EE" sz="1200"/>
              <a:t>-kuu kalleim tehing oli: 227 000 €</a:t>
            </a:r>
          </a:p>
          <a:p>
            <a:r>
              <a:rPr lang="et-EE" sz="1200"/>
              <a:t>-viimase poolaasta keskmise tehinguhinna muutus: +2,3% </a:t>
            </a:r>
          </a:p>
        </p:txBody>
      </p:sp>
      <p:graphicFrame>
        <p:nvGraphicFramePr>
          <p:cNvPr id="5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(mai 2007 .a.): -48,5%</a:t>
            </a:r>
          </a:p>
          <a:p>
            <a:r>
              <a:rPr lang="et-EE" sz="1200"/>
              <a:t>-põhjaga (jaan 2010 .a.): +26,9%</a:t>
            </a:r>
          </a:p>
          <a:p>
            <a:r>
              <a:rPr lang="et-EE" sz="1200"/>
              <a:t>-eelmise kuuga: -7,1%</a:t>
            </a:r>
          </a:p>
          <a:p>
            <a:r>
              <a:rPr lang="et-EE" sz="1200"/>
              <a:t>-viimase aasta pakkumishinna ja tehinguhinna vahe: +45,8%</a:t>
            </a:r>
          </a:p>
          <a:p>
            <a:r>
              <a:rPr lang="et-EE" sz="1200"/>
              <a:t>-kuu kalleim tehing oli: 80 000 €</a:t>
            </a:r>
          </a:p>
          <a:p>
            <a:r>
              <a:rPr lang="et-EE" sz="1200"/>
              <a:t>-viimase poolaasta keskmise tehinguhinna muutus: -19,1%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38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(mai 2007 .a.): -42,4%</a:t>
            </a:r>
          </a:p>
          <a:p>
            <a:r>
              <a:rPr lang="et-EE" sz="1200"/>
              <a:t>-põhjaga (dets.2010.a): +90,3% </a:t>
            </a:r>
          </a:p>
          <a:p>
            <a:r>
              <a:rPr lang="et-EE" sz="1200"/>
              <a:t>-eelmise kuuga: -0,4%</a:t>
            </a:r>
          </a:p>
          <a:p>
            <a:r>
              <a:rPr lang="et-EE" sz="1200"/>
              <a:t>-viimase aasta pakkumishinna ja tehinguhinna vahe: +38,4%</a:t>
            </a:r>
          </a:p>
          <a:p>
            <a:r>
              <a:rPr lang="et-EE" sz="1200"/>
              <a:t>-kuu kalleim tehing oli: 56 000 €</a:t>
            </a:r>
          </a:p>
          <a:p>
            <a:r>
              <a:rPr lang="et-EE" sz="1200"/>
              <a:t>-viimase poolaasta keskmise tehinguhinna muutus: -3,2%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63663"/>
          <a:ext cx="9144000" cy="549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(juuni 2007 .a.) -59,4%</a:t>
            </a:r>
          </a:p>
          <a:p>
            <a:r>
              <a:rPr lang="et-EE" sz="1200"/>
              <a:t>-põhjaga (mai 2011.a): +161,0%</a:t>
            </a:r>
          </a:p>
          <a:p>
            <a:r>
              <a:rPr lang="et-EE" sz="1200"/>
              <a:t>-eelmise kuuga: +39,0%</a:t>
            </a:r>
          </a:p>
          <a:p>
            <a:r>
              <a:rPr lang="et-EE" sz="1200"/>
              <a:t>-viimase aasta pakkumishinna ja tehinguhinna vahe: +104,6%</a:t>
            </a:r>
          </a:p>
          <a:p>
            <a:r>
              <a:rPr lang="et-EE" sz="1200"/>
              <a:t>-kuu kalleim tehing oli 35 000 €</a:t>
            </a:r>
          </a:p>
          <a:p>
            <a:r>
              <a:rPr lang="et-EE" sz="1200"/>
              <a:t>-viimase poolaasta keskmise tehinguhinna muutus: +20,7%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(dets 2007 .a.): -60%</a:t>
            </a:r>
          </a:p>
          <a:p>
            <a:r>
              <a:rPr lang="et-EE" sz="1200"/>
              <a:t>-põhjaga (veeb 2009 .a.):+96,7%</a:t>
            </a:r>
          </a:p>
          <a:p>
            <a:r>
              <a:rPr lang="et-EE" sz="1200"/>
              <a:t>-eelmise kuuga: -9,9%</a:t>
            </a:r>
          </a:p>
          <a:p>
            <a:r>
              <a:rPr lang="et-EE" sz="1200"/>
              <a:t>-viimase aasta pakkumishinna ja tehinguhinna vahe: +34,5%</a:t>
            </a:r>
          </a:p>
          <a:p>
            <a:r>
              <a:rPr lang="et-EE" sz="1200"/>
              <a:t>-kuu kalleim tehing oli: 45 000 €</a:t>
            </a:r>
          </a:p>
          <a:p>
            <a:r>
              <a:rPr lang="et-EE" sz="1200"/>
              <a:t>-viimase poolaasta keskmise tehinguhinna muutus: -20,7%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7475"/>
          <a:ext cx="9144000" cy="547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(jaan 2008 .a.): -47,1%</a:t>
            </a:r>
          </a:p>
          <a:p>
            <a:r>
              <a:rPr lang="et-EE" sz="1200"/>
              <a:t>-põhjaga (sept 2010 .a.): +79,2%</a:t>
            </a:r>
          </a:p>
          <a:p>
            <a:r>
              <a:rPr lang="et-EE" sz="1200"/>
              <a:t>-eelmise kuuga: -6,5%</a:t>
            </a:r>
          </a:p>
          <a:p>
            <a:r>
              <a:rPr lang="et-EE" sz="1200"/>
              <a:t>-viimase aasta pakkumishinna ja tehinguhinna vahe: +32,6%</a:t>
            </a:r>
          </a:p>
          <a:p>
            <a:r>
              <a:rPr lang="et-EE" sz="1200"/>
              <a:t>-kuu kalleim tehing oli: 70 000 €</a:t>
            </a:r>
          </a:p>
          <a:p>
            <a:r>
              <a:rPr lang="et-EE" sz="1200"/>
              <a:t>-viimase poolaasta keskmise tehinguhinna muutus: +18,3%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95413"/>
          <a:ext cx="9144000" cy="546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4763"/>
            <a:ext cx="529272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(okt 2007 .a.): -64,9%</a:t>
            </a:r>
          </a:p>
          <a:p>
            <a:r>
              <a:rPr lang="et-EE" sz="1200"/>
              <a:t>-põhjaga (nov.2010.a): +131,3%</a:t>
            </a:r>
          </a:p>
          <a:p>
            <a:r>
              <a:rPr lang="et-EE" sz="1200"/>
              <a:t>-eelmise kuuga: +21,3%</a:t>
            </a:r>
          </a:p>
          <a:p>
            <a:r>
              <a:rPr lang="et-EE" sz="1200"/>
              <a:t>-viimase aasta pakkumishinna ja tehinguhinna vahe: +31,5%</a:t>
            </a:r>
          </a:p>
          <a:p>
            <a:r>
              <a:rPr lang="et-EE" sz="1200"/>
              <a:t>-kuu kalleim tehing oli: 27 200€</a:t>
            </a:r>
          </a:p>
          <a:p>
            <a:r>
              <a:rPr lang="et-EE" sz="1200"/>
              <a:t>-viimase poolaasta keskmise tehinguhinna muutus: +3,8%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419225"/>
          <a:ext cx="9144000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(dets 2007 .a.): -74,8%</a:t>
            </a:r>
          </a:p>
          <a:p>
            <a:r>
              <a:rPr lang="et-EE" sz="1200"/>
              <a:t>-põhjaga (veeb 2012.a): +64,8%</a:t>
            </a:r>
          </a:p>
          <a:p>
            <a:r>
              <a:rPr lang="et-EE" sz="1200"/>
              <a:t>-eelmise kuuga: -3,7%</a:t>
            </a:r>
          </a:p>
          <a:p>
            <a:r>
              <a:rPr lang="et-EE" sz="1200"/>
              <a:t>-viimase aasta pakkumishinna ja tehinguhinna vahe: +96%</a:t>
            </a:r>
          </a:p>
          <a:p>
            <a:r>
              <a:rPr lang="et-EE" sz="1200"/>
              <a:t>-kuu kalleim tehing oli: 14 500€</a:t>
            </a:r>
          </a:p>
          <a:p>
            <a:r>
              <a:rPr lang="et-EE" sz="1200"/>
              <a:t>-viimase poolaasta keskmise tehinguhinna muutus: -37,2%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(mai 2007 .a.): -67,3%</a:t>
            </a:r>
          </a:p>
          <a:p>
            <a:r>
              <a:rPr lang="et-EE" sz="1200"/>
              <a:t>-põhjaga (juuni 2010 .a.): +17,7%</a:t>
            </a:r>
          </a:p>
          <a:p>
            <a:r>
              <a:rPr lang="et-EE" sz="1200"/>
              <a:t>-eelmise kuuga: -20,5%</a:t>
            </a:r>
          </a:p>
          <a:p>
            <a:r>
              <a:rPr lang="et-EE" sz="1200"/>
              <a:t>-viimase aasta pakkumishinna ja tehinguhinna vahe: +38%</a:t>
            </a:r>
          </a:p>
          <a:p>
            <a:r>
              <a:rPr lang="et-EE" sz="1200"/>
              <a:t>-kuu kalleim tehing oli: 35 000 €</a:t>
            </a:r>
          </a:p>
          <a:p>
            <a:r>
              <a:rPr lang="et-EE" sz="1200"/>
              <a:t>-viimase poolaasta keskmise tehinguhinna muutus: -18,2%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95413"/>
          <a:ext cx="9144000" cy="546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Tarbijate kindlustunde indikaatori muutus:</a:t>
            </a:r>
          </a:p>
          <a:p>
            <a:r>
              <a:rPr lang="et-EE" sz="1200"/>
              <a:t>-kindlustunde muutus tipuga (juuli 2006 .a.) - 13</a:t>
            </a:r>
          </a:p>
          <a:p>
            <a:r>
              <a:rPr lang="et-EE" sz="1200"/>
              <a:t>-kindlustunde muutus põhjaga (märts 2009 .a.) + 34</a:t>
            </a:r>
          </a:p>
        </p:txBody>
      </p:sp>
      <p:graphicFrame>
        <p:nvGraphicFramePr>
          <p:cNvPr id="5" name="Shape"/>
          <p:cNvGraphicFramePr>
            <a:graphicFrameLocks noGrp="1"/>
          </p:cNvGraphicFramePr>
          <p:nvPr/>
        </p:nvGraphicFramePr>
        <p:xfrm>
          <a:off x="0" y="785672"/>
          <a:ext cx="9144000" cy="607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1905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(mai 2008 .a.) -39,5%</a:t>
            </a:r>
          </a:p>
          <a:p>
            <a:r>
              <a:rPr lang="et-EE" sz="1200"/>
              <a:t>-põhjaga (apr 2009 .a.) +100,1% </a:t>
            </a:r>
          </a:p>
          <a:p>
            <a:r>
              <a:rPr lang="et-EE" sz="1200"/>
              <a:t>-eelmise kuuga: -5,8%</a:t>
            </a:r>
          </a:p>
          <a:p>
            <a:r>
              <a:rPr lang="et-EE" sz="1200"/>
              <a:t>-viimase aasta pakkumishinna ja tehinguhinna vahe: +37,6%</a:t>
            </a:r>
          </a:p>
          <a:p>
            <a:r>
              <a:rPr lang="et-EE" sz="1200"/>
              <a:t>-kuu kalleim tehing oli: 60 000 €</a:t>
            </a:r>
          </a:p>
          <a:p>
            <a:r>
              <a:rPr lang="et-EE" sz="1200"/>
              <a:t>-viimase poolaasta keskmise tehinguhinna muutus: +12,9%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403350"/>
          <a:ext cx="9144000" cy="545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(apr 2008 .a.): -56,2%</a:t>
            </a:r>
          </a:p>
          <a:p>
            <a:r>
              <a:rPr lang="et-EE" sz="1200"/>
              <a:t>-põhjaga (juuli 2010 .a.): +50,5%</a:t>
            </a:r>
          </a:p>
          <a:p>
            <a:r>
              <a:rPr lang="et-EE" sz="1200"/>
              <a:t>-eelmise kuuga: -30,2%</a:t>
            </a:r>
          </a:p>
          <a:p>
            <a:r>
              <a:rPr lang="et-EE" sz="1200"/>
              <a:t>-viimase aasta pakkumishinna ja tehinguhinna vahe: +39,3%</a:t>
            </a:r>
          </a:p>
          <a:p>
            <a:r>
              <a:rPr lang="et-EE" sz="1200"/>
              <a:t>-kuu kalleim tehing oli: 39 000 €</a:t>
            </a:r>
          </a:p>
          <a:p>
            <a:r>
              <a:rPr lang="et-EE" sz="1200"/>
              <a:t>-viimase poolaasta keskmise tehinguhinna muutus: +5,0%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(sept 2007 .a.): -73,0%</a:t>
            </a:r>
          </a:p>
          <a:p>
            <a:r>
              <a:rPr lang="et-EE" sz="1200"/>
              <a:t>-põhjaga (dets.2012): +39,5%</a:t>
            </a:r>
          </a:p>
          <a:p>
            <a:r>
              <a:rPr lang="et-EE" sz="1200"/>
              <a:t>-eelmise kuuga: -1,7%</a:t>
            </a:r>
          </a:p>
          <a:p>
            <a:r>
              <a:rPr lang="et-EE" sz="1200"/>
              <a:t>-viimase aasta pakkumishinna ja tehinguhinna vahe: +74,5%</a:t>
            </a:r>
          </a:p>
          <a:p>
            <a:r>
              <a:rPr lang="et-EE" sz="1200"/>
              <a:t>-kuu kalleim tehing oli: 42 420 €</a:t>
            </a:r>
          </a:p>
          <a:p>
            <a:r>
              <a:rPr lang="et-EE" sz="1200"/>
              <a:t>-viimase poolaasta keskmise tehinguhinna muutus: -22,1% </a:t>
            </a:r>
          </a:p>
        </p:txBody>
      </p:sp>
      <p:graphicFrame>
        <p:nvGraphicFramePr>
          <p:cNvPr id="4" name="Shape"/>
          <p:cNvGraphicFramePr>
            <a:graphicFrameLocks noGrp="1"/>
          </p:cNvGraphicFramePr>
          <p:nvPr/>
        </p:nvGraphicFramePr>
        <p:xfrm>
          <a:off x="0" y="1384300"/>
          <a:ext cx="9144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(2008.a IV kvartal): -66%</a:t>
            </a:r>
          </a:p>
          <a:p>
            <a:r>
              <a:rPr lang="et-EE" sz="1200"/>
              <a:t>-põhjaga (2010 .a I kvartal): +74%</a:t>
            </a:r>
          </a:p>
          <a:p>
            <a:r>
              <a:rPr lang="et-EE" sz="1200"/>
              <a:t>-eelmise kvartaliga: +11%</a:t>
            </a:r>
          </a:p>
          <a:p>
            <a:r>
              <a:rPr lang="et-EE" sz="1200"/>
              <a:t>-kvartali kalleim tehing: 20 000€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9850"/>
            <a:ext cx="9144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(2008.a I kvartal): -49%</a:t>
            </a:r>
          </a:p>
          <a:p>
            <a:r>
              <a:rPr lang="et-EE" sz="1200"/>
              <a:t>-põhjaga (2012.a I kvartal): +38%</a:t>
            </a:r>
          </a:p>
          <a:p>
            <a:r>
              <a:rPr lang="et-EE" sz="1200"/>
              <a:t>-eelmise kvartaliga: -6%</a:t>
            </a:r>
          </a:p>
          <a:p>
            <a:r>
              <a:rPr lang="et-EE" sz="1200"/>
              <a:t>-kvartali kalleim tehing: 42 000€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1913"/>
            <a:ext cx="91440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12700"/>
            <a:ext cx="57245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(2008.a IV kvartal): -43%</a:t>
            </a:r>
          </a:p>
          <a:p>
            <a:r>
              <a:rPr lang="et-EE" sz="1200"/>
              <a:t>-põhjaga (2012.a II kvartal): +17%</a:t>
            </a:r>
          </a:p>
          <a:p>
            <a:r>
              <a:rPr lang="et-EE" sz="1200"/>
              <a:t>-eelmise kvartaliga: ametlik hinnainfo puudub </a:t>
            </a:r>
          </a:p>
          <a:p>
            <a:r>
              <a:rPr lang="et-EE" sz="1200"/>
              <a:t>-kvartali kalleim tehing: 28 000€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(2007.a II kvartal): -35%</a:t>
            </a:r>
          </a:p>
          <a:p>
            <a:r>
              <a:rPr lang="et-EE" sz="1200"/>
              <a:t>-põhjaga (2014.a IV kvartal): +33%</a:t>
            </a:r>
          </a:p>
          <a:p>
            <a:r>
              <a:rPr lang="et-EE" sz="1200"/>
              <a:t>-eelmise kvartaliga: -13%</a:t>
            </a:r>
          </a:p>
          <a:p>
            <a:r>
              <a:rPr lang="et-EE" sz="1200"/>
              <a:t>-kvartali kalleim tehing: 36 500€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9850"/>
            <a:ext cx="9144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8863"/>
            <a:ext cx="9144000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"/>
          <p:cNvGraphicFramePr>
            <a:graphicFrameLocks noGrp="1"/>
          </p:cNvGraphicFramePr>
          <p:nvPr/>
        </p:nvGraphicFramePr>
        <p:xfrm>
          <a:off x="0" y="515216"/>
          <a:ext cx="9144000" cy="63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"/>
          <p:cNvGraphicFramePr>
            <a:graphicFrameLocks noGrp="1"/>
          </p:cNvGraphicFramePr>
          <p:nvPr/>
        </p:nvGraphicFramePr>
        <p:xfrm>
          <a:off x="281781" y="511968"/>
          <a:ext cx="8580438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 :</a:t>
            </a:r>
          </a:p>
          <a:p>
            <a:r>
              <a:rPr lang="et-EE" sz="1200"/>
              <a:t>-hinnatipuga (apr 2008 .a.): -42%</a:t>
            </a:r>
          </a:p>
          <a:p>
            <a:r>
              <a:rPr lang="et-EE" sz="1200"/>
              <a:t>-eelmise kuuga: +22%</a:t>
            </a:r>
          </a:p>
          <a:p>
            <a:r>
              <a:rPr lang="et-EE" sz="1200"/>
              <a:t>-kuu kalleim tehing oli: 760 000€</a:t>
            </a:r>
            <a:endParaRPr lang="et-EE" sz="1200" b="1"/>
          </a:p>
        </p:txBody>
      </p:sp>
      <p:graphicFrame>
        <p:nvGraphicFramePr>
          <p:cNvPr id="5" name="Shape"/>
          <p:cNvGraphicFramePr>
            <a:graphicFrameLocks noGrp="1"/>
          </p:cNvGraphicFramePr>
          <p:nvPr/>
        </p:nvGraphicFramePr>
        <p:xfrm>
          <a:off x="0" y="991673"/>
          <a:ext cx="9144000" cy="571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 :</a:t>
            </a:r>
          </a:p>
          <a:p>
            <a:r>
              <a:rPr lang="et-EE" sz="1200"/>
              <a:t>-hinnatipuga (mai 2007 .a.): -69%</a:t>
            </a:r>
          </a:p>
          <a:p>
            <a:r>
              <a:rPr lang="et-EE" sz="1200"/>
              <a:t>-eelmise kuuga: -29%</a:t>
            </a:r>
          </a:p>
          <a:p>
            <a:r>
              <a:rPr lang="et-EE" sz="1200"/>
              <a:t>-kuu kalleim tehing oli: 1 000 000€</a:t>
            </a:r>
            <a:endParaRPr lang="et-EE" sz="1200" b="1"/>
          </a:p>
        </p:txBody>
      </p:sp>
      <p:graphicFrame>
        <p:nvGraphicFramePr>
          <p:cNvPr id="5" name="Shape"/>
          <p:cNvGraphicFramePr>
            <a:graphicFrameLocks noGrp="1"/>
          </p:cNvGraphicFramePr>
          <p:nvPr/>
        </p:nvGraphicFramePr>
        <p:xfrm>
          <a:off x="0" y="983377"/>
          <a:ext cx="91440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200" b="1">
                <a:solidFill>
                  <a:srgbClr val="144C15"/>
                </a:solidFill>
              </a:rPr>
              <a:t>Tehinguhind on muutunud võrreldes:</a:t>
            </a:r>
          </a:p>
          <a:p>
            <a:r>
              <a:rPr lang="et-EE" sz="1200"/>
              <a:t>-hinnatipuga (dets 2007 .a.): -31%</a:t>
            </a:r>
          </a:p>
          <a:p>
            <a:r>
              <a:rPr lang="et-EE" sz="1200"/>
              <a:t>-eelmise kuuga: +20%</a:t>
            </a:r>
          </a:p>
          <a:p>
            <a:r>
              <a:rPr lang="et-EE" sz="1200"/>
              <a:t>-kuu kalleim tehing oli: 760 000€</a:t>
            </a:r>
            <a:endParaRPr lang="et-EE" sz="1200" b="1"/>
          </a:p>
        </p:txBody>
      </p:sp>
      <p:graphicFrame>
        <p:nvGraphicFramePr>
          <p:cNvPr id="5" name="Shape"/>
          <p:cNvGraphicFramePr>
            <a:graphicFrameLocks noGrp="1"/>
          </p:cNvGraphicFramePr>
          <p:nvPr/>
        </p:nvGraphicFramePr>
        <p:xfrm>
          <a:off x="0" y="1033096"/>
          <a:ext cx="9144000" cy="568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1018</Words>
  <Application>Microsoft Office PowerPoint</Application>
  <PresentationFormat>On-screen Show (4:3)</PresentationFormat>
  <Paragraphs>197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Dax</vt:lpstr>
      <vt:lpstr>Verdana</vt:lpstr>
      <vt:lpstr>Office Theme</vt:lpstr>
      <vt:lpstr>KINNISVARATURU ÜLEVAADE   NOVEMBER 2014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Peep</cp:lastModifiedBy>
  <cp:revision>113</cp:revision>
  <cp:lastPrinted>2014-12-04T07:51:41Z</cp:lastPrinted>
  <dcterms:created xsi:type="dcterms:W3CDTF">2014-02-26T11:52:42Z</dcterms:created>
  <dcterms:modified xsi:type="dcterms:W3CDTF">2014-12-04T10:37:57Z</dcterms:modified>
</cp:coreProperties>
</file>